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y="5143500" cx="9144000"/>
  <p:notesSz cx="6858000" cy="9144000"/>
  <p:embeddedFontLst>
    <p:embeddedFont>
      <p:font typeface="Roboto"/>
      <p:regular r:id="rId32"/>
      <p:bold r:id="rId33"/>
      <p:italic r:id="rId34"/>
      <p:boldItalic r:id="rId35"/>
    </p:embeddedFont>
    <p:embeddedFont>
      <p:font typeface="Nunito"/>
      <p:regular r:id="rId36"/>
      <p:bold r:id="rId37"/>
      <p:italic r:id="rId38"/>
      <p:boldItalic r:id="rId39"/>
    </p:embeddedFont>
    <p:embeddedFont>
      <p:font typeface="Maven Pro"/>
      <p:regular r:id="rId40"/>
      <p:bold r:id="rId41"/>
    </p:embeddedFont>
    <p:embeddedFont>
      <p:font typeface="Helvetica Neue Light"/>
      <p:regular r:id="rId42"/>
      <p:bold r:id="rId43"/>
      <p:italic r:id="rId44"/>
      <p:boldItalic r:id="rId45"/>
    </p:embeddedFont>
    <p:embeddedFont>
      <p:font typeface="Open Sans Light"/>
      <p:regular r:id="rId46"/>
      <p:bold r:id="rId47"/>
      <p:italic r:id="rId48"/>
      <p:boldItalic r:id="rId49"/>
    </p:embeddedFont>
    <p:embeddedFont>
      <p:font typeface="Open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venPro-regular.fntdata"/><Relationship Id="rId42" Type="http://schemas.openxmlformats.org/officeDocument/2006/relationships/font" Target="fonts/HelveticaNeueLight-regular.fntdata"/><Relationship Id="rId41" Type="http://schemas.openxmlformats.org/officeDocument/2006/relationships/font" Target="fonts/MavenPro-bold.fntdata"/><Relationship Id="rId44" Type="http://schemas.openxmlformats.org/officeDocument/2006/relationships/font" Target="fonts/HelveticaNeueLight-italic.fntdata"/><Relationship Id="rId43" Type="http://schemas.openxmlformats.org/officeDocument/2006/relationships/font" Target="fonts/HelveticaNeueLight-bold.fntdata"/><Relationship Id="rId46" Type="http://schemas.openxmlformats.org/officeDocument/2006/relationships/font" Target="fonts/OpenSansLight-regular.fntdata"/><Relationship Id="rId45" Type="http://schemas.openxmlformats.org/officeDocument/2006/relationships/font" Target="fonts/HelveticaNeueLight-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OpenSansLight-italic.fntdata"/><Relationship Id="rId47" Type="http://schemas.openxmlformats.org/officeDocument/2006/relationships/font" Target="fonts/OpenSansLight-bold.fntdata"/><Relationship Id="rId49" Type="http://schemas.openxmlformats.org/officeDocument/2006/relationships/font" Target="fonts/OpenSansLight-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Nunito-bold.fntdata"/><Relationship Id="rId36" Type="http://schemas.openxmlformats.org/officeDocument/2006/relationships/font" Target="fonts/Nunito-regular.fntdata"/><Relationship Id="rId39" Type="http://schemas.openxmlformats.org/officeDocument/2006/relationships/font" Target="fonts/Nunito-boldItalic.fntdata"/><Relationship Id="rId38" Type="http://schemas.openxmlformats.org/officeDocument/2006/relationships/font" Target="fonts/Nunito-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penSans-bold.fntdata"/><Relationship Id="rId50" Type="http://schemas.openxmlformats.org/officeDocument/2006/relationships/font" Target="fonts/OpenSans-regular.fntdata"/><Relationship Id="rId53" Type="http://schemas.openxmlformats.org/officeDocument/2006/relationships/font" Target="fonts/OpenSans-boldItalic.fntdata"/><Relationship Id="rId52" Type="http://schemas.openxmlformats.org/officeDocument/2006/relationships/font" Target="fonts/OpenSans-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1e147cde63_6_3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 sz="1200" u="none" cap="none" strike="noStrike">
                <a:solidFill>
                  <a:schemeClr val="dk1"/>
                </a:solidFill>
                <a:latin typeface="Open Sans"/>
                <a:ea typeface="Open Sans"/>
                <a:cs typeface="Open Sans"/>
                <a:sym typeface="Open Sans"/>
              </a:rPr>
              <a:t>‹#›</a:t>
            </a:fld>
            <a:endParaRPr b="0" i="0" sz="1200" u="none" cap="none" strike="noStrike">
              <a:solidFill>
                <a:schemeClr val="dk1"/>
              </a:solidFill>
              <a:latin typeface="Open Sans"/>
              <a:ea typeface="Open Sans"/>
              <a:cs typeface="Open Sans"/>
              <a:sym typeface="Open Sans"/>
            </a:endParaRPr>
          </a:p>
        </p:txBody>
      </p:sp>
      <p:sp>
        <p:nvSpPr>
          <p:cNvPr id="353" name="Google Shape;353;g11e147cde63_6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4" name="Google Shape;354;g11e147cde63_6_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en" sz="1200">
                <a:solidFill>
                  <a:srgbClr val="202124"/>
                </a:solidFill>
                <a:highlight>
                  <a:srgbClr val="FFFFFF"/>
                </a:highlight>
                <a:latin typeface="Roboto"/>
                <a:ea typeface="Roboto"/>
                <a:cs typeface="Roboto"/>
                <a:sym typeface="Roboto"/>
              </a:rPr>
              <a:t>Exploratory Data Analysis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1d72f504e3_0_6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new york city is consists of 5 main boros, we found out that the top three concentrated areas where crime happened are Brooklyn, Bronx, and Manhatten. People should be more aware of their surroundings when they are in these areas, and this could be a reference for the police department to more efficiently allocate their officers in different areas.</a:t>
            </a:r>
            <a:endParaRPr/>
          </a:p>
        </p:txBody>
      </p:sp>
      <p:sp>
        <p:nvSpPr>
          <p:cNvPr id="431" name="Google Shape;431;g11d72f504e3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1d72f504e3_0_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further explored the race of the person that commited crime. The red dots are crime committed by the black race, and they are more concentrated in Brooklyn and Bronx.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we observe that crimes committed by white hispanics, the purple dots, are more likely to happen in Northern Queens.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color distribution shows that It may be that blacks are more often incorrectly convicted as there may be racially discriminated actions, as we learned that from the stop-and-frisk policy.</a:t>
            </a:r>
            <a:endParaRPr/>
          </a:p>
        </p:txBody>
      </p:sp>
      <p:sp>
        <p:nvSpPr>
          <p:cNvPr id="443" name="Google Shape;443;g11d72f504e3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1d72f504e3_0_5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g11d72f504e3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1d72f504e3_0_5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11d72f504e3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1d72f504e3_0_5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g11d72f504e3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1d72f504e3_0_4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Inspite of this unfortunate incident that led to the protests, its important for the police dept to continue strict </a:t>
            </a:r>
            <a:r>
              <a:rPr lang="en"/>
              <a:t>patrolling</a:t>
            </a:r>
            <a:r>
              <a:rPr lang="en"/>
              <a:t>, but ensure its fair across all genders and races.  </a:t>
            </a:r>
            <a:endParaRPr/>
          </a:p>
        </p:txBody>
      </p:sp>
      <p:sp>
        <p:nvSpPr>
          <p:cNvPr id="487" name="Google Shape;487;g11d72f504e3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1d72f504e3_0_4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Government should be sensitive to this situation and extend maximum support to people with weak economic backgrounds</a:t>
            </a:r>
            <a:endParaRPr/>
          </a:p>
        </p:txBody>
      </p:sp>
      <p:sp>
        <p:nvSpPr>
          <p:cNvPr id="497" name="Google Shape;497;g11d72f504e3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1d72f504e3_0_4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would like to explore the monthly trend of shooting incidents, we plotted the number of shootings incidents of each year, and calculated the mean of that month as the red line. We found that the number of shootings increase during the summer season and peaked in August. This could be a reference for the police to allocate police officers to focus on preventing shootings during the summer.</a:t>
            </a:r>
            <a:endParaRPr/>
          </a:p>
        </p:txBody>
      </p:sp>
      <p:sp>
        <p:nvSpPr>
          <p:cNvPr id="507" name="Google Shape;507;g11d72f504e3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1d72f504e3_0_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plotted the number of shooting incidents across the 24 hours of a day. And the trend is obvious that</a:t>
            </a:r>
            <a:r>
              <a:rPr lang="en">
                <a:solidFill>
                  <a:schemeClr val="dk1"/>
                </a:solidFill>
              </a:rPr>
              <a:t> safer hours are from 5am to 5pm, and the more dangerous hours are during night time. This trend is the same across all boros.</a:t>
            </a:r>
            <a:endParaRPr/>
          </a:p>
        </p:txBody>
      </p:sp>
      <p:sp>
        <p:nvSpPr>
          <p:cNvPr id="523" name="Google Shape;523;g11d72f504e3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1d72f504e3_0_4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visualize the trend across the years with this heatmap, and the insights are the same.</a:t>
            </a:r>
            <a:endParaRPr/>
          </a:p>
        </p:txBody>
      </p:sp>
      <p:sp>
        <p:nvSpPr>
          <p:cNvPr id="534" name="Google Shape;534;g11d72f504e3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1e147cde63_6_4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11e147cde63_6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1d72f504e3_0_18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We’ve plotted the number of shooting incidents across all days of the month, and each line represent a month. We’ve found that the most shootings through the year have been on exactly ONE day, the 4th of July. It is to our surprise as we thought that this is a day when most people go out and celebrate. </a:t>
            </a:r>
            <a:endParaRPr/>
          </a:p>
        </p:txBody>
      </p:sp>
      <p:sp>
        <p:nvSpPr>
          <p:cNvPr id="542" name="Google Shape;542;g11d72f504e3_0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1d72f504e3_0_18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deep dived into past news, we found that 4th of july is a day a day when people </a:t>
            </a:r>
            <a:r>
              <a:rPr lang="en"/>
              <a:t>with the intend to draw attention to plan and execute shootings. This insight could be used as a reference for the police department to monitor and increase security level before 4th of july to prevent shootings from happening in the future.</a:t>
            </a:r>
            <a:endParaRPr/>
          </a:p>
        </p:txBody>
      </p:sp>
      <p:sp>
        <p:nvSpPr>
          <p:cNvPr id="553" name="Google Shape;553;g11d72f504e3_0_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1d72f504e3_0_3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g11d72f504e3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1d72f504e3_0_20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g11d72f504e3_0_2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1d72f504e3_0_2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g11d72f504e3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1e147cde63_10_3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11e147cde63_1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1e147cde63_10_7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11e147cde63_1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1e147cde63_10_1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11e147cde63_10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1d72f504e3_0_7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listed the datasets we’ve used. The first is the Court Summons Data, consisting of 5 million rows, which provide us an overview on the types of crime and the characteristics of the person that committed that crime. The second and third dataset focus on </a:t>
            </a:r>
            <a:r>
              <a:rPr lang="en">
                <a:solidFill>
                  <a:schemeClr val="dk1"/>
                </a:solidFill>
              </a:rPr>
              <a:t>crime type, crime location, and criminal background for all types of crime, with the second data focusing on </a:t>
            </a:r>
            <a:r>
              <a:rPr lang="en"/>
              <a:t>shooting incidents, as we would like to deep dive on analyzing a more serious kind of crime and how to prevent it from harming the general public in the future. </a:t>
            </a:r>
            <a:endParaRPr/>
          </a:p>
        </p:txBody>
      </p:sp>
      <p:sp>
        <p:nvSpPr>
          <p:cNvPr id="395" name="Google Shape;395;g11d72f504e3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1d72f504e3_0_7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first look at the overall crime trend over the years, and how the types of crime has shifted over the years. There are 60-ish categories of crime, including major and minor crimes. Looking at this chart, we decided to deep dive on the reason behind the drop in recent five years to </a:t>
            </a:r>
            <a:r>
              <a:rPr lang="en"/>
              <a:t>understand</a:t>
            </a:r>
            <a:r>
              <a:rPr lang="en"/>
              <a:t> the reason behind decreasing number of crimes.</a:t>
            </a:r>
            <a:endParaRPr/>
          </a:p>
        </p:txBody>
      </p:sp>
      <p:sp>
        <p:nvSpPr>
          <p:cNvPr id="401" name="Google Shape;401;g11d72f504e3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1d72f504e3_0_7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by exploring the monthly number of crime over the past 5 years, we found out that there is a great reduction of crime in summer 2017. </a:t>
            </a:r>
            <a:endParaRPr/>
          </a:p>
        </p:txBody>
      </p:sp>
      <p:sp>
        <p:nvSpPr>
          <p:cNvPr id="411" name="Google Shape;411;g11d72f504e3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1d72f504e3_0_6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further researched outside of the dataset, and found out that NYC abandoned the stop-and-frisk policy in 2017. </a:t>
            </a:r>
            <a:r>
              <a:rPr lang="en">
                <a:solidFill>
                  <a:schemeClr val="dk1"/>
                </a:solidFill>
              </a:rPr>
              <a:t>The</a:t>
            </a:r>
            <a:r>
              <a:rPr lang="en">
                <a:solidFill>
                  <a:schemeClr val="dk1"/>
                </a:solidFill>
              </a:rPr>
              <a:t> stop-and-frisk poicy allow polices to stop suspicious people on the streets and many people were being searched for and convicted for minor crimes. This policy was racially discriminated and unconstitutional, as 83% of the stops involve black and latino people, therefore it was ordered to stop. </a:t>
            </a:r>
            <a:r>
              <a:rPr lang="en"/>
              <a:t>A</a:t>
            </a:r>
            <a:r>
              <a:rPr lang="en"/>
              <a:t>fter the abandon of the stop-and-frisk policy, the total number of crime decreases, and has stayed so after that. </a:t>
            </a:r>
            <a:endParaRPr/>
          </a:p>
        </p:txBody>
      </p:sp>
      <p:sp>
        <p:nvSpPr>
          <p:cNvPr id="421" name="Google Shape;421;g11d72f504e3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284" name="Shape 284"/>
        <p:cNvGrpSpPr/>
        <p:nvPr/>
      </p:nvGrpSpPr>
      <p:grpSpPr>
        <a:xfrm>
          <a:off x="0" y="0"/>
          <a:ext cx="0" cy="0"/>
          <a:chOff x="0" y="0"/>
          <a:chExt cx="0" cy="0"/>
        </a:xfrm>
      </p:grpSpPr>
      <p:sp>
        <p:nvSpPr>
          <p:cNvPr id="285" name="Google Shape;285;p14"/>
          <p:cNvSpPr/>
          <p:nvPr/>
        </p:nvSpPr>
        <p:spPr>
          <a:xfrm>
            <a:off x="0" y="0"/>
            <a:ext cx="9144000" cy="5143500"/>
          </a:xfrm>
          <a:prstGeom prst="rect">
            <a:avLst/>
          </a:prstGeom>
          <a:solidFill>
            <a:srgbClr val="BB002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Open Sans"/>
              <a:ea typeface="Open Sans"/>
              <a:cs typeface="Open Sans"/>
              <a:sym typeface="Open Sans"/>
            </a:endParaRPr>
          </a:p>
        </p:txBody>
      </p:sp>
      <p:pic>
        <p:nvPicPr>
          <p:cNvPr id="286" name="Google Shape;286;p14"/>
          <p:cNvPicPr preferRelativeResize="0"/>
          <p:nvPr/>
        </p:nvPicPr>
        <p:blipFill rotWithShape="1">
          <a:blip r:embed="rId2">
            <a:alphaModFix/>
          </a:blip>
          <a:srcRect b="0" l="0" r="0" t="0"/>
          <a:stretch/>
        </p:blipFill>
        <p:spPr>
          <a:xfrm>
            <a:off x="2209800" y="895350"/>
            <a:ext cx="3429000" cy="306388"/>
          </a:xfrm>
          <a:prstGeom prst="rect">
            <a:avLst/>
          </a:prstGeom>
          <a:noFill/>
          <a:ln>
            <a:noFill/>
          </a:ln>
        </p:spPr>
      </p:pic>
      <p:pic>
        <p:nvPicPr>
          <p:cNvPr descr="_Plaid-Digital_FINAL-NEW.png" id="287" name="Google Shape;287;p14"/>
          <p:cNvPicPr preferRelativeResize="0"/>
          <p:nvPr/>
        </p:nvPicPr>
        <p:blipFill rotWithShape="1">
          <a:blip r:embed="rId3">
            <a:alphaModFix/>
          </a:blip>
          <a:srcRect b="1989" l="84737" r="4770" t="23988"/>
          <a:stretch/>
        </p:blipFill>
        <p:spPr>
          <a:xfrm>
            <a:off x="457200" y="0"/>
            <a:ext cx="790575" cy="5143500"/>
          </a:xfrm>
          <a:prstGeom prst="rect">
            <a:avLst/>
          </a:prstGeom>
          <a:noFill/>
          <a:ln>
            <a:noFill/>
          </a:ln>
        </p:spPr>
      </p:pic>
      <p:sp>
        <p:nvSpPr>
          <p:cNvPr id="288" name="Google Shape;288;p14"/>
          <p:cNvSpPr/>
          <p:nvPr/>
        </p:nvSpPr>
        <p:spPr>
          <a:xfrm>
            <a:off x="0" y="0"/>
            <a:ext cx="9144000" cy="5143500"/>
          </a:xfrm>
          <a:prstGeom prst="rect">
            <a:avLst/>
          </a:prstGeom>
          <a:solidFill>
            <a:srgbClr val="BB002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Open Sans"/>
              <a:ea typeface="Open Sans"/>
              <a:cs typeface="Open Sans"/>
              <a:sym typeface="Open Sans"/>
            </a:endParaRPr>
          </a:p>
        </p:txBody>
      </p:sp>
      <p:pic>
        <p:nvPicPr>
          <p:cNvPr id="289" name="Google Shape;289;p14"/>
          <p:cNvPicPr preferRelativeResize="0"/>
          <p:nvPr/>
        </p:nvPicPr>
        <p:blipFill rotWithShape="1">
          <a:blip r:embed="rId2">
            <a:alphaModFix/>
          </a:blip>
          <a:srcRect b="0" l="0" r="0" t="0"/>
          <a:stretch/>
        </p:blipFill>
        <p:spPr>
          <a:xfrm>
            <a:off x="2209800" y="895350"/>
            <a:ext cx="3429000" cy="306388"/>
          </a:xfrm>
          <a:prstGeom prst="rect">
            <a:avLst/>
          </a:prstGeom>
          <a:noFill/>
          <a:ln>
            <a:noFill/>
          </a:ln>
        </p:spPr>
      </p:pic>
      <p:pic>
        <p:nvPicPr>
          <p:cNvPr descr="_Plaid-Digital_FINAL-NEW.png" id="290" name="Google Shape;290;p14"/>
          <p:cNvPicPr preferRelativeResize="0"/>
          <p:nvPr/>
        </p:nvPicPr>
        <p:blipFill rotWithShape="1">
          <a:blip r:embed="rId3">
            <a:alphaModFix/>
          </a:blip>
          <a:srcRect b="1989" l="84737" r="4770" t="23988"/>
          <a:stretch/>
        </p:blipFill>
        <p:spPr>
          <a:xfrm>
            <a:off x="457200" y="0"/>
            <a:ext cx="790575"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91" name="Shape 29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2" name="Shape 292"/>
        <p:cNvGrpSpPr/>
        <p:nvPr/>
      </p:nvGrpSpPr>
      <p:grpSpPr>
        <a:xfrm>
          <a:off x="0" y="0"/>
          <a:ext cx="0" cy="0"/>
          <a:chOff x="0" y="0"/>
          <a:chExt cx="0" cy="0"/>
        </a:xfrm>
      </p:grpSpPr>
      <p:sp>
        <p:nvSpPr>
          <p:cNvPr id="293" name="Google Shape;293;p16"/>
          <p:cNvSpPr txBox="1"/>
          <p:nvPr>
            <p:ph type="title"/>
          </p:nvPr>
        </p:nvSpPr>
        <p:spPr>
          <a:xfrm>
            <a:off x="457200" y="361950"/>
            <a:ext cx="8229600" cy="609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p:cSld name="1 Column">
    <p:spTree>
      <p:nvGrpSpPr>
        <p:cNvPr id="294" name="Shape 294"/>
        <p:cNvGrpSpPr/>
        <p:nvPr/>
      </p:nvGrpSpPr>
      <p:grpSpPr>
        <a:xfrm>
          <a:off x="0" y="0"/>
          <a:ext cx="0" cy="0"/>
          <a:chOff x="0" y="0"/>
          <a:chExt cx="0" cy="0"/>
        </a:xfrm>
      </p:grpSpPr>
      <p:sp>
        <p:nvSpPr>
          <p:cNvPr id="295" name="Google Shape;295;p17"/>
          <p:cNvSpPr txBox="1"/>
          <p:nvPr>
            <p:ph type="title"/>
          </p:nvPr>
        </p:nvSpPr>
        <p:spPr>
          <a:xfrm>
            <a:off x="457200" y="361950"/>
            <a:ext cx="8229600" cy="609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 name="Google Shape;296;p17"/>
          <p:cNvSpPr txBox="1"/>
          <p:nvPr>
            <p:ph idx="1" type="body"/>
          </p:nvPr>
        </p:nvSpPr>
        <p:spPr>
          <a:xfrm>
            <a:off x="457200" y="1200150"/>
            <a:ext cx="8229600" cy="3429000"/>
          </a:xfrm>
          <a:prstGeom prst="rect">
            <a:avLst/>
          </a:prstGeom>
          <a:noFill/>
          <a:ln>
            <a:noFill/>
          </a:ln>
        </p:spPr>
        <p:txBody>
          <a:bodyPr anchorCtr="0" anchor="t" bIns="45700" lIns="91425" spcFirstLastPara="1" rIns="91425" wrap="square" tIns="45700">
            <a:noAutofit/>
          </a:bodyPr>
          <a:lstStyle>
            <a:lvl1pPr indent="-228600" lvl="0" marL="457200" algn="l">
              <a:spcBef>
                <a:spcPts val="600"/>
              </a:spcBef>
              <a:spcAft>
                <a:spcPts val="0"/>
              </a:spcAft>
              <a:buSzPts val="1400"/>
              <a:buNone/>
              <a:defRPr/>
            </a:lvl1pPr>
            <a:lvl2pPr indent="-354330" lvl="1" marL="914400" algn="l">
              <a:spcBef>
                <a:spcPts val="600"/>
              </a:spcBef>
              <a:spcAft>
                <a:spcPts val="0"/>
              </a:spcAft>
              <a:buClr>
                <a:schemeClr val="dk1"/>
              </a:buClr>
              <a:buSzPts val="1980"/>
              <a:buChar char="•"/>
              <a:defRPr/>
            </a:lvl2pPr>
            <a:lvl3pPr indent="-354330" lvl="2" marL="1371600" algn="l">
              <a:spcBef>
                <a:spcPts val="600"/>
              </a:spcBef>
              <a:spcAft>
                <a:spcPts val="0"/>
              </a:spcAft>
              <a:buClr>
                <a:schemeClr val="dk1"/>
              </a:buClr>
              <a:buSzPts val="1980"/>
              <a:buChar char="–"/>
              <a:defRPr/>
            </a:lvl3pPr>
            <a:lvl4pPr indent="-354330" lvl="3" marL="1828800" algn="l">
              <a:spcBef>
                <a:spcPts val="600"/>
              </a:spcBef>
              <a:spcAft>
                <a:spcPts val="0"/>
              </a:spcAft>
              <a:buClr>
                <a:schemeClr val="dk1"/>
              </a:buClr>
              <a:buSzPts val="1980"/>
              <a:buChar char="•"/>
              <a:defRPr/>
            </a:lvl4pPr>
            <a:lvl5pPr indent="-354329" lvl="4" marL="2286000" algn="l">
              <a:spcBef>
                <a:spcPts val="600"/>
              </a:spcBef>
              <a:spcAft>
                <a:spcPts val="0"/>
              </a:spcAft>
              <a:buClr>
                <a:schemeClr val="dk1"/>
              </a:buClr>
              <a:buSzPts val="198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p:cSld name="2 Column">
    <p:spTree>
      <p:nvGrpSpPr>
        <p:cNvPr id="297" name="Shape 297"/>
        <p:cNvGrpSpPr/>
        <p:nvPr/>
      </p:nvGrpSpPr>
      <p:grpSpPr>
        <a:xfrm>
          <a:off x="0" y="0"/>
          <a:ext cx="0" cy="0"/>
          <a:chOff x="0" y="0"/>
          <a:chExt cx="0" cy="0"/>
        </a:xfrm>
      </p:grpSpPr>
      <p:sp>
        <p:nvSpPr>
          <p:cNvPr id="298" name="Google Shape;298;p18"/>
          <p:cNvSpPr txBox="1"/>
          <p:nvPr>
            <p:ph type="title"/>
          </p:nvPr>
        </p:nvSpPr>
        <p:spPr>
          <a:xfrm>
            <a:off x="457200" y="361950"/>
            <a:ext cx="8229600" cy="609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 name="Google Shape;299;p18"/>
          <p:cNvSpPr txBox="1"/>
          <p:nvPr>
            <p:ph idx="1" type="body"/>
          </p:nvPr>
        </p:nvSpPr>
        <p:spPr>
          <a:xfrm>
            <a:off x="457200" y="1200150"/>
            <a:ext cx="3962400" cy="3429000"/>
          </a:xfrm>
          <a:prstGeom prst="rect">
            <a:avLst/>
          </a:prstGeom>
          <a:noFill/>
          <a:ln>
            <a:noFill/>
          </a:ln>
        </p:spPr>
        <p:txBody>
          <a:bodyPr anchorCtr="0" anchor="t" bIns="45700" lIns="91425" spcFirstLastPara="1" rIns="91425" wrap="square" tIns="45700">
            <a:noAutofit/>
          </a:bodyPr>
          <a:lstStyle>
            <a:lvl1pPr indent="-228600" lvl="0" marL="457200" algn="l">
              <a:spcBef>
                <a:spcPts val="600"/>
              </a:spcBef>
              <a:spcAft>
                <a:spcPts val="0"/>
              </a:spcAft>
              <a:buSzPts val="1400"/>
              <a:buNone/>
              <a:defRPr/>
            </a:lvl1pPr>
            <a:lvl2pPr indent="-354330" lvl="1" marL="914400" algn="l">
              <a:spcBef>
                <a:spcPts val="600"/>
              </a:spcBef>
              <a:spcAft>
                <a:spcPts val="0"/>
              </a:spcAft>
              <a:buClr>
                <a:schemeClr val="dk1"/>
              </a:buClr>
              <a:buSzPts val="1980"/>
              <a:buChar char="•"/>
              <a:defRPr/>
            </a:lvl2pPr>
            <a:lvl3pPr indent="-354330" lvl="2" marL="1371600" algn="l">
              <a:spcBef>
                <a:spcPts val="600"/>
              </a:spcBef>
              <a:spcAft>
                <a:spcPts val="0"/>
              </a:spcAft>
              <a:buClr>
                <a:schemeClr val="dk1"/>
              </a:buClr>
              <a:buSzPts val="1980"/>
              <a:buChar char="–"/>
              <a:defRPr/>
            </a:lvl3pPr>
            <a:lvl4pPr indent="-354330" lvl="3" marL="1828800" algn="l">
              <a:spcBef>
                <a:spcPts val="600"/>
              </a:spcBef>
              <a:spcAft>
                <a:spcPts val="0"/>
              </a:spcAft>
              <a:buClr>
                <a:schemeClr val="dk1"/>
              </a:buClr>
              <a:buSzPts val="1980"/>
              <a:buChar char="•"/>
              <a:defRPr/>
            </a:lvl4pPr>
            <a:lvl5pPr indent="-354329" lvl="4" marL="2286000" algn="l">
              <a:spcBef>
                <a:spcPts val="600"/>
              </a:spcBef>
              <a:spcAft>
                <a:spcPts val="0"/>
              </a:spcAft>
              <a:buClr>
                <a:schemeClr val="dk1"/>
              </a:buClr>
              <a:buSzPts val="198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00" name="Google Shape;300;p18"/>
          <p:cNvSpPr txBox="1"/>
          <p:nvPr>
            <p:ph idx="2" type="body"/>
          </p:nvPr>
        </p:nvSpPr>
        <p:spPr>
          <a:xfrm>
            <a:off x="4727448" y="1212300"/>
            <a:ext cx="3959352" cy="3429000"/>
          </a:xfrm>
          <a:prstGeom prst="rect">
            <a:avLst/>
          </a:prstGeom>
          <a:noFill/>
          <a:ln>
            <a:noFill/>
          </a:ln>
        </p:spPr>
        <p:txBody>
          <a:bodyPr anchorCtr="0" anchor="t" bIns="45700" lIns="91425" spcFirstLastPara="1" rIns="91425" wrap="square" tIns="45700">
            <a:noAutofit/>
          </a:bodyPr>
          <a:lstStyle>
            <a:lvl1pPr indent="-228600" lvl="0" marL="457200" algn="l">
              <a:spcBef>
                <a:spcPts val="600"/>
              </a:spcBef>
              <a:spcAft>
                <a:spcPts val="0"/>
              </a:spcAft>
              <a:buSzPts val="1400"/>
              <a:buNone/>
              <a:defRPr/>
            </a:lvl1pPr>
            <a:lvl2pPr indent="-354330" lvl="1" marL="914400" algn="l">
              <a:spcBef>
                <a:spcPts val="600"/>
              </a:spcBef>
              <a:spcAft>
                <a:spcPts val="0"/>
              </a:spcAft>
              <a:buClr>
                <a:schemeClr val="dk1"/>
              </a:buClr>
              <a:buSzPts val="1980"/>
              <a:buChar char="•"/>
              <a:defRPr/>
            </a:lvl2pPr>
            <a:lvl3pPr indent="-354330" lvl="2" marL="1371600" algn="l">
              <a:spcBef>
                <a:spcPts val="600"/>
              </a:spcBef>
              <a:spcAft>
                <a:spcPts val="0"/>
              </a:spcAft>
              <a:buClr>
                <a:schemeClr val="dk1"/>
              </a:buClr>
              <a:buSzPts val="1980"/>
              <a:buChar char="–"/>
              <a:defRPr/>
            </a:lvl3pPr>
            <a:lvl4pPr indent="-354330" lvl="3" marL="1828800" algn="l">
              <a:spcBef>
                <a:spcPts val="600"/>
              </a:spcBef>
              <a:spcAft>
                <a:spcPts val="0"/>
              </a:spcAft>
              <a:buClr>
                <a:schemeClr val="dk1"/>
              </a:buClr>
              <a:buSzPts val="1980"/>
              <a:buChar char="•"/>
              <a:defRPr/>
            </a:lvl4pPr>
            <a:lvl5pPr indent="-354329" lvl="4" marL="2286000" algn="l">
              <a:spcBef>
                <a:spcPts val="600"/>
              </a:spcBef>
              <a:spcAft>
                <a:spcPts val="0"/>
              </a:spcAft>
              <a:buClr>
                <a:schemeClr val="dk1"/>
              </a:buClr>
              <a:buSzPts val="198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301" name="Shape 301"/>
        <p:cNvGrpSpPr/>
        <p:nvPr/>
      </p:nvGrpSpPr>
      <p:grpSpPr>
        <a:xfrm>
          <a:off x="0" y="0"/>
          <a:ext cx="0" cy="0"/>
          <a:chOff x="0" y="0"/>
          <a:chExt cx="0" cy="0"/>
        </a:xfrm>
      </p:grpSpPr>
      <p:sp>
        <p:nvSpPr>
          <p:cNvPr id="302" name="Google Shape;302;p19"/>
          <p:cNvSpPr txBox="1"/>
          <p:nvPr>
            <p:ph type="title"/>
          </p:nvPr>
        </p:nvSpPr>
        <p:spPr>
          <a:xfrm>
            <a:off x="457200" y="361950"/>
            <a:ext cx="8229600" cy="609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 name="Google Shape;303;p19"/>
          <p:cNvSpPr txBox="1"/>
          <p:nvPr>
            <p:ph idx="1" type="body"/>
          </p:nvPr>
        </p:nvSpPr>
        <p:spPr>
          <a:xfrm>
            <a:off x="457200" y="1200150"/>
            <a:ext cx="2590800" cy="3429000"/>
          </a:xfrm>
          <a:prstGeom prst="rect">
            <a:avLst/>
          </a:prstGeom>
          <a:noFill/>
          <a:ln>
            <a:noFill/>
          </a:ln>
        </p:spPr>
        <p:txBody>
          <a:bodyPr anchorCtr="0" anchor="t" bIns="45700" lIns="91425" spcFirstLastPara="1" rIns="91425" wrap="square" tIns="45700">
            <a:noAutofit/>
          </a:bodyPr>
          <a:lstStyle>
            <a:lvl1pPr indent="-228600" lvl="0" marL="457200" algn="l">
              <a:spcBef>
                <a:spcPts val="600"/>
              </a:spcBef>
              <a:spcAft>
                <a:spcPts val="0"/>
              </a:spcAft>
              <a:buSzPts val="1400"/>
              <a:buNone/>
              <a:defRPr/>
            </a:lvl1pPr>
            <a:lvl2pPr indent="-354330" lvl="1" marL="914400" algn="l">
              <a:spcBef>
                <a:spcPts val="600"/>
              </a:spcBef>
              <a:spcAft>
                <a:spcPts val="0"/>
              </a:spcAft>
              <a:buClr>
                <a:schemeClr val="dk1"/>
              </a:buClr>
              <a:buSzPts val="1980"/>
              <a:buChar char="•"/>
              <a:defRPr/>
            </a:lvl2pPr>
            <a:lvl3pPr indent="-354330" lvl="2" marL="1371600" algn="l">
              <a:spcBef>
                <a:spcPts val="600"/>
              </a:spcBef>
              <a:spcAft>
                <a:spcPts val="0"/>
              </a:spcAft>
              <a:buClr>
                <a:schemeClr val="dk1"/>
              </a:buClr>
              <a:buSzPts val="1980"/>
              <a:buChar char="–"/>
              <a:defRPr/>
            </a:lvl3pPr>
            <a:lvl4pPr indent="-354330" lvl="3" marL="1828800" algn="l">
              <a:spcBef>
                <a:spcPts val="600"/>
              </a:spcBef>
              <a:spcAft>
                <a:spcPts val="0"/>
              </a:spcAft>
              <a:buClr>
                <a:schemeClr val="dk1"/>
              </a:buClr>
              <a:buSzPts val="1980"/>
              <a:buChar char="•"/>
              <a:defRPr/>
            </a:lvl4pPr>
            <a:lvl5pPr indent="-354329" lvl="4" marL="2286000" algn="l">
              <a:spcBef>
                <a:spcPts val="600"/>
              </a:spcBef>
              <a:spcAft>
                <a:spcPts val="0"/>
              </a:spcAft>
              <a:buClr>
                <a:schemeClr val="dk1"/>
              </a:buClr>
              <a:buSzPts val="198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04" name="Google Shape;304;p19"/>
          <p:cNvSpPr txBox="1"/>
          <p:nvPr>
            <p:ph idx="2" type="body"/>
          </p:nvPr>
        </p:nvSpPr>
        <p:spPr>
          <a:xfrm>
            <a:off x="3276600" y="1200150"/>
            <a:ext cx="2590800" cy="3429000"/>
          </a:xfrm>
          <a:prstGeom prst="rect">
            <a:avLst/>
          </a:prstGeom>
          <a:noFill/>
          <a:ln>
            <a:noFill/>
          </a:ln>
        </p:spPr>
        <p:txBody>
          <a:bodyPr anchorCtr="0" anchor="t" bIns="45700" lIns="91425" spcFirstLastPara="1" rIns="91425" wrap="square" tIns="45700">
            <a:noAutofit/>
          </a:bodyPr>
          <a:lstStyle>
            <a:lvl1pPr indent="-228600" lvl="0" marL="457200" algn="l">
              <a:spcBef>
                <a:spcPts val="600"/>
              </a:spcBef>
              <a:spcAft>
                <a:spcPts val="0"/>
              </a:spcAft>
              <a:buSzPts val="1400"/>
              <a:buNone/>
              <a:defRPr/>
            </a:lvl1pPr>
            <a:lvl2pPr indent="-354330" lvl="1" marL="914400" algn="l">
              <a:spcBef>
                <a:spcPts val="600"/>
              </a:spcBef>
              <a:spcAft>
                <a:spcPts val="0"/>
              </a:spcAft>
              <a:buClr>
                <a:schemeClr val="dk1"/>
              </a:buClr>
              <a:buSzPts val="1980"/>
              <a:buChar char="•"/>
              <a:defRPr/>
            </a:lvl2pPr>
            <a:lvl3pPr indent="-354330" lvl="2" marL="1371600" algn="l">
              <a:spcBef>
                <a:spcPts val="600"/>
              </a:spcBef>
              <a:spcAft>
                <a:spcPts val="0"/>
              </a:spcAft>
              <a:buClr>
                <a:schemeClr val="dk1"/>
              </a:buClr>
              <a:buSzPts val="1980"/>
              <a:buChar char="–"/>
              <a:defRPr/>
            </a:lvl3pPr>
            <a:lvl4pPr indent="-354330" lvl="3" marL="1828800" algn="l">
              <a:spcBef>
                <a:spcPts val="600"/>
              </a:spcBef>
              <a:spcAft>
                <a:spcPts val="0"/>
              </a:spcAft>
              <a:buClr>
                <a:schemeClr val="dk1"/>
              </a:buClr>
              <a:buSzPts val="1980"/>
              <a:buChar char="•"/>
              <a:defRPr/>
            </a:lvl4pPr>
            <a:lvl5pPr indent="-354329" lvl="4" marL="2286000" algn="l">
              <a:spcBef>
                <a:spcPts val="600"/>
              </a:spcBef>
              <a:spcAft>
                <a:spcPts val="0"/>
              </a:spcAft>
              <a:buClr>
                <a:schemeClr val="dk1"/>
              </a:buClr>
              <a:buSzPts val="198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05" name="Google Shape;305;p19"/>
          <p:cNvSpPr txBox="1"/>
          <p:nvPr>
            <p:ph idx="3" type="body"/>
          </p:nvPr>
        </p:nvSpPr>
        <p:spPr>
          <a:xfrm>
            <a:off x="6096000" y="1200150"/>
            <a:ext cx="2590800" cy="3429000"/>
          </a:xfrm>
          <a:prstGeom prst="rect">
            <a:avLst/>
          </a:prstGeom>
          <a:noFill/>
          <a:ln>
            <a:noFill/>
          </a:ln>
        </p:spPr>
        <p:txBody>
          <a:bodyPr anchorCtr="0" anchor="t" bIns="45700" lIns="91425" spcFirstLastPara="1" rIns="91425" wrap="square" tIns="45700">
            <a:noAutofit/>
          </a:bodyPr>
          <a:lstStyle>
            <a:lvl1pPr indent="-228600" lvl="0" marL="457200" algn="l">
              <a:spcBef>
                <a:spcPts val="600"/>
              </a:spcBef>
              <a:spcAft>
                <a:spcPts val="0"/>
              </a:spcAft>
              <a:buSzPts val="1400"/>
              <a:buNone/>
              <a:defRPr/>
            </a:lvl1pPr>
            <a:lvl2pPr indent="-354330" lvl="1" marL="914400" algn="l">
              <a:spcBef>
                <a:spcPts val="600"/>
              </a:spcBef>
              <a:spcAft>
                <a:spcPts val="0"/>
              </a:spcAft>
              <a:buClr>
                <a:schemeClr val="dk1"/>
              </a:buClr>
              <a:buSzPts val="1980"/>
              <a:buChar char="•"/>
              <a:defRPr/>
            </a:lvl2pPr>
            <a:lvl3pPr indent="-354330" lvl="2" marL="1371600" algn="l">
              <a:spcBef>
                <a:spcPts val="600"/>
              </a:spcBef>
              <a:spcAft>
                <a:spcPts val="0"/>
              </a:spcAft>
              <a:buClr>
                <a:schemeClr val="dk1"/>
              </a:buClr>
              <a:buSzPts val="1980"/>
              <a:buChar char="–"/>
              <a:defRPr/>
            </a:lvl3pPr>
            <a:lvl4pPr indent="-354330" lvl="3" marL="1828800" algn="l">
              <a:spcBef>
                <a:spcPts val="600"/>
              </a:spcBef>
              <a:spcAft>
                <a:spcPts val="0"/>
              </a:spcAft>
              <a:buClr>
                <a:schemeClr val="dk1"/>
              </a:buClr>
              <a:buSzPts val="1980"/>
              <a:buChar char="•"/>
              <a:defRPr/>
            </a:lvl4pPr>
            <a:lvl5pPr indent="-354329" lvl="4" marL="2286000" algn="l">
              <a:spcBef>
                <a:spcPts val="600"/>
              </a:spcBef>
              <a:spcAft>
                <a:spcPts val="0"/>
              </a:spcAft>
              <a:buClr>
                <a:schemeClr val="dk1"/>
              </a:buClr>
              <a:buSzPts val="198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
  <p:cSld name="4 Column">
    <p:spTree>
      <p:nvGrpSpPr>
        <p:cNvPr id="306" name="Shape 306"/>
        <p:cNvGrpSpPr/>
        <p:nvPr/>
      </p:nvGrpSpPr>
      <p:grpSpPr>
        <a:xfrm>
          <a:off x="0" y="0"/>
          <a:ext cx="0" cy="0"/>
          <a:chOff x="0" y="0"/>
          <a:chExt cx="0" cy="0"/>
        </a:xfrm>
      </p:grpSpPr>
      <p:sp>
        <p:nvSpPr>
          <p:cNvPr id="307" name="Google Shape;307;p20"/>
          <p:cNvSpPr txBox="1"/>
          <p:nvPr>
            <p:ph type="title"/>
          </p:nvPr>
        </p:nvSpPr>
        <p:spPr>
          <a:xfrm>
            <a:off x="457200" y="361950"/>
            <a:ext cx="8229600" cy="609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20"/>
          <p:cNvSpPr txBox="1"/>
          <p:nvPr>
            <p:ph idx="1" type="body"/>
          </p:nvPr>
        </p:nvSpPr>
        <p:spPr>
          <a:xfrm>
            <a:off x="457200" y="1200150"/>
            <a:ext cx="1905000" cy="3429000"/>
          </a:xfrm>
          <a:prstGeom prst="rect">
            <a:avLst/>
          </a:prstGeom>
          <a:noFill/>
          <a:ln>
            <a:noFill/>
          </a:ln>
        </p:spPr>
        <p:txBody>
          <a:bodyPr anchorCtr="0" anchor="t" bIns="45700" lIns="91425" spcFirstLastPara="1" rIns="91425" wrap="square" tIns="45700">
            <a:noAutofit/>
          </a:bodyPr>
          <a:lstStyle>
            <a:lvl1pPr indent="-228600" lvl="0" marL="457200" algn="l">
              <a:spcBef>
                <a:spcPts val="600"/>
              </a:spcBef>
              <a:spcAft>
                <a:spcPts val="0"/>
              </a:spcAft>
              <a:buSzPts val="1400"/>
              <a:buNone/>
              <a:defRPr/>
            </a:lvl1pPr>
            <a:lvl2pPr indent="-354330" lvl="1" marL="914400" algn="l">
              <a:spcBef>
                <a:spcPts val="600"/>
              </a:spcBef>
              <a:spcAft>
                <a:spcPts val="0"/>
              </a:spcAft>
              <a:buClr>
                <a:schemeClr val="dk1"/>
              </a:buClr>
              <a:buSzPts val="1980"/>
              <a:buChar char="•"/>
              <a:defRPr/>
            </a:lvl2pPr>
            <a:lvl3pPr indent="-354330" lvl="2" marL="1371600" algn="l">
              <a:spcBef>
                <a:spcPts val="600"/>
              </a:spcBef>
              <a:spcAft>
                <a:spcPts val="0"/>
              </a:spcAft>
              <a:buClr>
                <a:schemeClr val="dk1"/>
              </a:buClr>
              <a:buSzPts val="1980"/>
              <a:buChar char="–"/>
              <a:defRPr/>
            </a:lvl3pPr>
            <a:lvl4pPr indent="-354330" lvl="3" marL="1828800" algn="l">
              <a:spcBef>
                <a:spcPts val="600"/>
              </a:spcBef>
              <a:spcAft>
                <a:spcPts val="0"/>
              </a:spcAft>
              <a:buClr>
                <a:schemeClr val="dk1"/>
              </a:buClr>
              <a:buSzPts val="1980"/>
              <a:buChar char="•"/>
              <a:defRPr/>
            </a:lvl4pPr>
            <a:lvl5pPr indent="-354329" lvl="4" marL="2286000" algn="l">
              <a:spcBef>
                <a:spcPts val="600"/>
              </a:spcBef>
              <a:spcAft>
                <a:spcPts val="0"/>
              </a:spcAft>
              <a:buClr>
                <a:schemeClr val="dk1"/>
              </a:buClr>
              <a:buSzPts val="198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09" name="Google Shape;309;p20"/>
          <p:cNvSpPr txBox="1"/>
          <p:nvPr>
            <p:ph idx="2" type="body"/>
          </p:nvPr>
        </p:nvSpPr>
        <p:spPr>
          <a:xfrm>
            <a:off x="2565400" y="1200150"/>
            <a:ext cx="1905000" cy="3429000"/>
          </a:xfrm>
          <a:prstGeom prst="rect">
            <a:avLst/>
          </a:prstGeom>
          <a:noFill/>
          <a:ln>
            <a:noFill/>
          </a:ln>
        </p:spPr>
        <p:txBody>
          <a:bodyPr anchorCtr="0" anchor="t" bIns="45700" lIns="91425" spcFirstLastPara="1" rIns="91425" wrap="square" tIns="45700">
            <a:noAutofit/>
          </a:bodyPr>
          <a:lstStyle>
            <a:lvl1pPr indent="-228600" lvl="0" marL="457200" algn="l">
              <a:spcBef>
                <a:spcPts val="600"/>
              </a:spcBef>
              <a:spcAft>
                <a:spcPts val="0"/>
              </a:spcAft>
              <a:buSzPts val="1400"/>
              <a:buNone/>
              <a:defRPr/>
            </a:lvl1pPr>
            <a:lvl2pPr indent="-354330" lvl="1" marL="914400" algn="l">
              <a:spcBef>
                <a:spcPts val="600"/>
              </a:spcBef>
              <a:spcAft>
                <a:spcPts val="0"/>
              </a:spcAft>
              <a:buClr>
                <a:schemeClr val="dk1"/>
              </a:buClr>
              <a:buSzPts val="1980"/>
              <a:buChar char="•"/>
              <a:defRPr/>
            </a:lvl2pPr>
            <a:lvl3pPr indent="-354330" lvl="2" marL="1371600" algn="l">
              <a:spcBef>
                <a:spcPts val="600"/>
              </a:spcBef>
              <a:spcAft>
                <a:spcPts val="0"/>
              </a:spcAft>
              <a:buClr>
                <a:schemeClr val="dk1"/>
              </a:buClr>
              <a:buSzPts val="1980"/>
              <a:buChar char="–"/>
              <a:defRPr/>
            </a:lvl3pPr>
            <a:lvl4pPr indent="-354330" lvl="3" marL="1828800" algn="l">
              <a:spcBef>
                <a:spcPts val="600"/>
              </a:spcBef>
              <a:spcAft>
                <a:spcPts val="0"/>
              </a:spcAft>
              <a:buClr>
                <a:schemeClr val="dk1"/>
              </a:buClr>
              <a:buSzPts val="1980"/>
              <a:buChar char="•"/>
              <a:defRPr/>
            </a:lvl4pPr>
            <a:lvl5pPr indent="-354329" lvl="4" marL="2286000" algn="l">
              <a:spcBef>
                <a:spcPts val="600"/>
              </a:spcBef>
              <a:spcAft>
                <a:spcPts val="0"/>
              </a:spcAft>
              <a:buClr>
                <a:schemeClr val="dk1"/>
              </a:buClr>
              <a:buSzPts val="198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0" name="Google Shape;310;p20"/>
          <p:cNvSpPr txBox="1"/>
          <p:nvPr>
            <p:ph idx="3" type="body"/>
          </p:nvPr>
        </p:nvSpPr>
        <p:spPr>
          <a:xfrm>
            <a:off x="4673600" y="1200150"/>
            <a:ext cx="1905000" cy="3429000"/>
          </a:xfrm>
          <a:prstGeom prst="rect">
            <a:avLst/>
          </a:prstGeom>
          <a:noFill/>
          <a:ln>
            <a:noFill/>
          </a:ln>
        </p:spPr>
        <p:txBody>
          <a:bodyPr anchorCtr="0" anchor="t" bIns="45700" lIns="91425" spcFirstLastPara="1" rIns="91425" wrap="square" tIns="45700">
            <a:noAutofit/>
          </a:bodyPr>
          <a:lstStyle>
            <a:lvl1pPr indent="-228600" lvl="0" marL="457200" algn="l">
              <a:spcBef>
                <a:spcPts val="600"/>
              </a:spcBef>
              <a:spcAft>
                <a:spcPts val="0"/>
              </a:spcAft>
              <a:buSzPts val="1400"/>
              <a:buNone/>
              <a:defRPr/>
            </a:lvl1pPr>
            <a:lvl2pPr indent="-354330" lvl="1" marL="914400" algn="l">
              <a:spcBef>
                <a:spcPts val="600"/>
              </a:spcBef>
              <a:spcAft>
                <a:spcPts val="0"/>
              </a:spcAft>
              <a:buClr>
                <a:schemeClr val="dk1"/>
              </a:buClr>
              <a:buSzPts val="1980"/>
              <a:buChar char="•"/>
              <a:defRPr/>
            </a:lvl2pPr>
            <a:lvl3pPr indent="-354330" lvl="2" marL="1371600" algn="l">
              <a:spcBef>
                <a:spcPts val="600"/>
              </a:spcBef>
              <a:spcAft>
                <a:spcPts val="0"/>
              </a:spcAft>
              <a:buClr>
                <a:schemeClr val="dk1"/>
              </a:buClr>
              <a:buSzPts val="1980"/>
              <a:buChar char="–"/>
              <a:defRPr/>
            </a:lvl3pPr>
            <a:lvl4pPr indent="-354330" lvl="3" marL="1828800" algn="l">
              <a:spcBef>
                <a:spcPts val="600"/>
              </a:spcBef>
              <a:spcAft>
                <a:spcPts val="0"/>
              </a:spcAft>
              <a:buClr>
                <a:schemeClr val="dk1"/>
              </a:buClr>
              <a:buSzPts val="1980"/>
              <a:buChar char="•"/>
              <a:defRPr/>
            </a:lvl4pPr>
            <a:lvl5pPr indent="-354329" lvl="4" marL="2286000" algn="l">
              <a:spcBef>
                <a:spcPts val="600"/>
              </a:spcBef>
              <a:spcAft>
                <a:spcPts val="0"/>
              </a:spcAft>
              <a:buClr>
                <a:schemeClr val="dk1"/>
              </a:buClr>
              <a:buSzPts val="198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1" name="Google Shape;311;p20"/>
          <p:cNvSpPr txBox="1"/>
          <p:nvPr>
            <p:ph idx="4" type="body"/>
          </p:nvPr>
        </p:nvSpPr>
        <p:spPr>
          <a:xfrm>
            <a:off x="6781800" y="1200150"/>
            <a:ext cx="1905000" cy="3429000"/>
          </a:xfrm>
          <a:prstGeom prst="rect">
            <a:avLst/>
          </a:prstGeom>
          <a:noFill/>
          <a:ln>
            <a:noFill/>
          </a:ln>
        </p:spPr>
        <p:txBody>
          <a:bodyPr anchorCtr="0" anchor="t" bIns="45700" lIns="91425" spcFirstLastPara="1" rIns="91425" wrap="square" tIns="45700">
            <a:noAutofit/>
          </a:bodyPr>
          <a:lstStyle>
            <a:lvl1pPr indent="-228600" lvl="0" marL="457200" algn="l">
              <a:spcBef>
                <a:spcPts val="600"/>
              </a:spcBef>
              <a:spcAft>
                <a:spcPts val="0"/>
              </a:spcAft>
              <a:buSzPts val="1400"/>
              <a:buNone/>
              <a:defRPr/>
            </a:lvl1pPr>
            <a:lvl2pPr indent="-354330" lvl="1" marL="914400" algn="l">
              <a:spcBef>
                <a:spcPts val="600"/>
              </a:spcBef>
              <a:spcAft>
                <a:spcPts val="0"/>
              </a:spcAft>
              <a:buClr>
                <a:schemeClr val="dk1"/>
              </a:buClr>
              <a:buSzPts val="1980"/>
              <a:buChar char="•"/>
              <a:defRPr/>
            </a:lvl2pPr>
            <a:lvl3pPr indent="-354330" lvl="2" marL="1371600" algn="l">
              <a:spcBef>
                <a:spcPts val="600"/>
              </a:spcBef>
              <a:spcAft>
                <a:spcPts val="0"/>
              </a:spcAft>
              <a:buClr>
                <a:schemeClr val="dk1"/>
              </a:buClr>
              <a:buSzPts val="1980"/>
              <a:buChar char="–"/>
              <a:defRPr/>
            </a:lvl3pPr>
            <a:lvl4pPr indent="-354330" lvl="3" marL="1828800" algn="l">
              <a:spcBef>
                <a:spcPts val="600"/>
              </a:spcBef>
              <a:spcAft>
                <a:spcPts val="0"/>
              </a:spcAft>
              <a:buClr>
                <a:schemeClr val="dk1"/>
              </a:buClr>
              <a:buSzPts val="1980"/>
              <a:buChar char="•"/>
              <a:defRPr/>
            </a:lvl4pPr>
            <a:lvl5pPr indent="-354329" lvl="4" marL="2286000" algn="l">
              <a:spcBef>
                <a:spcPts val="600"/>
              </a:spcBef>
              <a:spcAft>
                <a:spcPts val="0"/>
              </a:spcAft>
              <a:buClr>
                <a:schemeClr val="dk1"/>
              </a:buClr>
              <a:buSzPts val="198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323" name="Shape 323"/>
        <p:cNvGrpSpPr/>
        <p:nvPr/>
      </p:nvGrpSpPr>
      <p:grpSpPr>
        <a:xfrm>
          <a:off x="0" y="0"/>
          <a:ext cx="0" cy="0"/>
          <a:chOff x="0" y="0"/>
          <a:chExt cx="0" cy="0"/>
        </a:xfrm>
      </p:grpSpPr>
      <p:sp>
        <p:nvSpPr>
          <p:cNvPr id="324" name="Google Shape;324;p22"/>
          <p:cNvSpPr/>
          <p:nvPr/>
        </p:nvSpPr>
        <p:spPr>
          <a:xfrm>
            <a:off x="0" y="0"/>
            <a:ext cx="9144000" cy="5143500"/>
          </a:xfrm>
          <a:prstGeom prst="rect">
            <a:avLst/>
          </a:prstGeom>
          <a:solidFill>
            <a:srgbClr val="BB002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Open Sans"/>
              <a:ea typeface="Open Sans"/>
              <a:cs typeface="Open Sans"/>
              <a:sym typeface="Open Sans"/>
            </a:endParaRPr>
          </a:p>
        </p:txBody>
      </p:sp>
      <p:pic>
        <p:nvPicPr>
          <p:cNvPr id="325" name="Google Shape;325;p22"/>
          <p:cNvPicPr preferRelativeResize="0"/>
          <p:nvPr/>
        </p:nvPicPr>
        <p:blipFill rotWithShape="1">
          <a:blip r:embed="rId2">
            <a:alphaModFix/>
          </a:blip>
          <a:srcRect b="0" l="0" r="0" t="0"/>
          <a:stretch/>
        </p:blipFill>
        <p:spPr>
          <a:xfrm>
            <a:off x="2209800" y="895350"/>
            <a:ext cx="3429000" cy="306388"/>
          </a:xfrm>
          <a:prstGeom prst="rect">
            <a:avLst/>
          </a:prstGeom>
          <a:noFill/>
          <a:ln>
            <a:noFill/>
          </a:ln>
        </p:spPr>
      </p:pic>
      <p:pic>
        <p:nvPicPr>
          <p:cNvPr descr="_Plaid-Digital_FINAL-NEW.png" id="326" name="Google Shape;326;p22"/>
          <p:cNvPicPr preferRelativeResize="0"/>
          <p:nvPr/>
        </p:nvPicPr>
        <p:blipFill rotWithShape="1">
          <a:blip r:embed="rId3">
            <a:alphaModFix/>
          </a:blip>
          <a:srcRect b="1989" l="84737" r="4770" t="23988"/>
          <a:stretch/>
        </p:blipFill>
        <p:spPr>
          <a:xfrm>
            <a:off x="457200" y="0"/>
            <a:ext cx="790575" cy="5143500"/>
          </a:xfrm>
          <a:prstGeom prst="rect">
            <a:avLst/>
          </a:prstGeom>
          <a:noFill/>
          <a:ln>
            <a:noFill/>
          </a:ln>
        </p:spPr>
      </p:pic>
      <p:sp>
        <p:nvSpPr>
          <p:cNvPr id="327" name="Google Shape;327;p22"/>
          <p:cNvSpPr/>
          <p:nvPr/>
        </p:nvSpPr>
        <p:spPr>
          <a:xfrm>
            <a:off x="0" y="0"/>
            <a:ext cx="9144000" cy="5143500"/>
          </a:xfrm>
          <a:prstGeom prst="rect">
            <a:avLst/>
          </a:prstGeom>
          <a:solidFill>
            <a:srgbClr val="BB002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Open Sans"/>
              <a:ea typeface="Open Sans"/>
              <a:cs typeface="Open Sans"/>
              <a:sym typeface="Open Sans"/>
            </a:endParaRPr>
          </a:p>
        </p:txBody>
      </p:sp>
      <p:pic>
        <p:nvPicPr>
          <p:cNvPr id="328" name="Google Shape;328;p22"/>
          <p:cNvPicPr preferRelativeResize="0"/>
          <p:nvPr/>
        </p:nvPicPr>
        <p:blipFill rotWithShape="1">
          <a:blip r:embed="rId2">
            <a:alphaModFix/>
          </a:blip>
          <a:srcRect b="0" l="0" r="0" t="0"/>
          <a:stretch/>
        </p:blipFill>
        <p:spPr>
          <a:xfrm>
            <a:off x="2209800" y="895350"/>
            <a:ext cx="3429000" cy="306388"/>
          </a:xfrm>
          <a:prstGeom prst="rect">
            <a:avLst/>
          </a:prstGeom>
          <a:noFill/>
          <a:ln>
            <a:noFill/>
          </a:ln>
        </p:spPr>
      </p:pic>
      <p:pic>
        <p:nvPicPr>
          <p:cNvPr descr="_Plaid-Digital_FINAL-NEW.png" id="329" name="Google Shape;329;p22"/>
          <p:cNvPicPr preferRelativeResize="0"/>
          <p:nvPr/>
        </p:nvPicPr>
        <p:blipFill rotWithShape="1">
          <a:blip r:embed="rId3">
            <a:alphaModFix/>
          </a:blip>
          <a:srcRect b="1989" l="84737" r="4770" t="23988"/>
          <a:stretch/>
        </p:blipFill>
        <p:spPr>
          <a:xfrm>
            <a:off x="457200" y="0"/>
            <a:ext cx="790575"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30" name="Shape 330"/>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31" name="Shape 331"/>
        <p:cNvGrpSpPr/>
        <p:nvPr/>
      </p:nvGrpSpPr>
      <p:grpSpPr>
        <a:xfrm>
          <a:off x="0" y="0"/>
          <a:ext cx="0" cy="0"/>
          <a:chOff x="0" y="0"/>
          <a:chExt cx="0" cy="0"/>
        </a:xfrm>
      </p:grpSpPr>
      <p:sp>
        <p:nvSpPr>
          <p:cNvPr id="332" name="Google Shape;332;p24"/>
          <p:cNvSpPr txBox="1"/>
          <p:nvPr>
            <p:ph type="title"/>
          </p:nvPr>
        </p:nvSpPr>
        <p:spPr>
          <a:xfrm>
            <a:off x="457200" y="361950"/>
            <a:ext cx="8229600" cy="609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p:cSld name="1 Column">
    <p:spTree>
      <p:nvGrpSpPr>
        <p:cNvPr id="333" name="Shape 333"/>
        <p:cNvGrpSpPr/>
        <p:nvPr/>
      </p:nvGrpSpPr>
      <p:grpSpPr>
        <a:xfrm>
          <a:off x="0" y="0"/>
          <a:ext cx="0" cy="0"/>
          <a:chOff x="0" y="0"/>
          <a:chExt cx="0" cy="0"/>
        </a:xfrm>
      </p:grpSpPr>
      <p:sp>
        <p:nvSpPr>
          <p:cNvPr id="334" name="Google Shape;334;p25"/>
          <p:cNvSpPr txBox="1"/>
          <p:nvPr>
            <p:ph type="title"/>
          </p:nvPr>
        </p:nvSpPr>
        <p:spPr>
          <a:xfrm>
            <a:off x="457200" y="361950"/>
            <a:ext cx="8229600" cy="609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5" name="Google Shape;335;p25"/>
          <p:cNvSpPr txBox="1"/>
          <p:nvPr>
            <p:ph idx="1" type="body"/>
          </p:nvPr>
        </p:nvSpPr>
        <p:spPr>
          <a:xfrm>
            <a:off x="457200" y="1200150"/>
            <a:ext cx="8229600" cy="3429000"/>
          </a:xfrm>
          <a:prstGeom prst="rect">
            <a:avLst/>
          </a:prstGeom>
          <a:noFill/>
          <a:ln>
            <a:noFill/>
          </a:ln>
        </p:spPr>
        <p:txBody>
          <a:bodyPr anchorCtr="0" anchor="t" bIns="45700" lIns="91425" spcFirstLastPara="1" rIns="91425" wrap="square" tIns="45700">
            <a:noAutofit/>
          </a:bodyPr>
          <a:lstStyle>
            <a:lvl1pPr indent="-228600" lvl="0" marL="457200" algn="l">
              <a:spcBef>
                <a:spcPts val="600"/>
              </a:spcBef>
              <a:spcAft>
                <a:spcPts val="0"/>
              </a:spcAft>
              <a:buSzPts val="1400"/>
              <a:buNone/>
              <a:defRPr/>
            </a:lvl1pPr>
            <a:lvl2pPr indent="-354330" lvl="1" marL="914400" algn="l">
              <a:spcBef>
                <a:spcPts val="600"/>
              </a:spcBef>
              <a:spcAft>
                <a:spcPts val="0"/>
              </a:spcAft>
              <a:buClr>
                <a:schemeClr val="dk1"/>
              </a:buClr>
              <a:buSzPts val="1980"/>
              <a:buChar char="•"/>
              <a:defRPr/>
            </a:lvl2pPr>
            <a:lvl3pPr indent="-354330" lvl="2" marL="1371600" algn="l">
              <a:spcBef>
                <a:spcPts val="600"/>
              </a:spcBef>
              <a:spcAft>
                <a:spcPts val="0"/>
              </a:spcAft>
              <a:buClr>
                <a:schemeClr val="dk1"/>
              </a:buClr>
              <a:buSzPts val="1980"/>
              <a:buChar char="–"/>
              <a:defRPr/>
            </a:lvl3pPr>
            <a:lvl4pPr indent="-354330" lvl="3" marL="1828800" algn="l">
              <a:spcBef>
                <a:spcPts val="600"/>
              </a:spcBef>
              <a:spcAft>
                <a:spcPts val="0"/>
              </a:spcAft>
              <a:buClr>
                <a:schemeClr val="dk1"/>
              </a:buClr>
              <a:buSzPts val="1980"/>
              <a:buChar char="•"/>
              <a:defRPr/>
            </a:lvl4pPr>
            <a:lvl5pPr indent="-354329" lvl="4" marL="2286000" algn="l">
              <a:spcBef>
                <a:spcPts val="600"/>
              </a:spcBef>
              <a:spcAft>
                <a:spcPts val="0"/>
              </a:spcAft>
              <a:buClr>
                <a:schemeClr val="dk1"/>
              </a:buClr>
              <a:buSzPts val="198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p:cSld name="2 Column">
    <p:spTree>
      <p:nvGrpSpPr>
        <p:cNvPr id="336" name="Shape 336"/>
        <p:cNvGrpSpPr/>
        <p:nvPr/>
      </p:nvGrpSpPr>
      <p:grpSpPr>
        <a:xfrm>
          <a:off x="0" y="0"/>
          <a:ext cx="0" cy="0"/>
          <a:chOff x="0" y="0"/>
          <a:chExt cx="0" cy="0"/>
        </a:xfrm>
      </p:grpSpPr>
      <p:sp>
        <p:nvSpPr>
          <p:cNvPr id="337" name="Google Shape;337;p26"/>
          <p:cNvSpPr txBox="1"/>
          <p:nvPr>
            <p:ph type="title"/>
          </p:nvPr>
        </p:nvSpPr>
        <p:spPr>
          <a:xfrm>
            <a:off x="457200" y="361950"/>
            <a:ext cx="8229600" cy="609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8" name="Google Shape;338;p26"/>
          <p:cNvSpPr txBox="1"/>
          <p:nvPr>
            <p:ph idx="1" type="body"/>
          </p:nvPr>
        </p:nvSpPr>
        <p:spPr>
          <a:xfrm>
            <a:off x="457200" y="1200150"/>
            <a:ext cx="3962400" cy="3429000"/>
          </a:xfrm>
          <a:prstGeom prst="rect">
            <a:avLst/>
          </a:prstGeom>
          <a:noFill/>
          <a:ln>
            <a:noFill/>
          </a:ln>
        </p:spPr>
        <p:txBody>
          <a:bodyPr anchorCtr="0" anchor="t" bIns="45700" lIns="91425" spcFirstLastPara="1" rIns="91425" wrap="square" tIns="45700">
            <a:noAutofit/>
          </a:bodyPr>
          <a:lstStyle>
            <a:lvl1pPr indent="-228600" lvl="0" marL="457200" algn="l">
              <a:spcBef>
                <a:spcPts val="600"/>
              </a:spcBef>
              <a:spcAft>
                <a:spcPts val="0"/>
              </a:spcAft>
              <a:buSzPts val="1400"/>
              <a:buNone/>
              <a:defRPr/>
            </a:lvl1pPr>
            <a:lvl2pPr indent="-354330" lvl="1" marL="914400" algn="l">
              <a:spcBef>
                <a:spcPts val="600"/>
              </a:spcBef>
              <a:spcAft>
                <a:spcPts val="0"/>
              </a:spcAft>
              <a:buClr>
                <a:schemeClr val="dk1"/>
              </a:buClr>
              <a:buSzPts val="1980"/>
              <a:buChar char="•"/>
              <a:defRPr/>
            </a:lvl2pPr>
            <a:lvl3pPr indent="-354330" lvl="2" marL="1371600" algn="l">
              <a:spcBef>
                <a:spcPts val="600"/>
              </a:spcBef>
              <a:spcAft>
                <a:spcPts val="0"/>
              </a:spcAft>
              <a:buClr>
                <a:schemeClr val="dk1"/>
              </a:buClr>
              <a:buSzPts val="1980"/>
              <a:buChar char="–"/>
              <a:defRPr/>
            </a:lvl3pPr>
            <a:lvl4pPr indent="-354330" lvl="3" marL="1828800" algn="l">
              <a:spcBef>
                <a:spcPts val="600"/>
              </a:spcBef>
              <a:spcAft>
                <a:spcPts val="0"/>
              </a:spcAft>
              <a:buClr>
                <a:schemeClr val="dk1"/>
              </a:buClr>
              <a:buSzPts val="1980"/>
              <a:buChar char="•"/>
              <a:defRPr/>
            </a:lvl4pPr>
            <a:lvl5pPr indent="-354329" lvl="4" marL="2286000" algn="l">
              <a:spcBef>
                <a:spcPts val="600"/>
              </a:spcBef>
              <a:spcAft>
                <a:spcPts val="0"/>
              </a:spcAft>
              <a:buClr>
                <a:schemeClr val="dk1"/>
              </a:buClr>
              <a:buSzPts val="198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 name="Google Shape;339;p26"/>
          <p:cNvSpPr txBox="1"/>
          <p:nvPr>
            <p:ph idx="2" type="body"/>
          </p:nvPr>
        </p:nvSpPr>
        <p:spPr>
          <a:xfrm>
            <a:off x="4727448" y="1212300"/>
            <a:ext cx="3959352" cy="3429000"/>
          </a:xfrm>
          <a:prstGeom prst="rect">
            <a:avLst/>
          </a:prstGeom>
          <a:noFill/>
          <a:ln>
            <a:noFill/>
          </a:ln>
        </p:spPr>
        <p:txBody>
          <a:bodyPr anchorCtr="0" anchor="t" bIns="45700" lIns="91425" spcFirstLastPara="1" rIns="91425" wrap="square" tIns="45700">
            <a:noAutofit/>
          </a:bodyPr>
          <a:lstStyle>
            <a:lvl1pPr indent="-228600" lvl="0" marL="457200" algn="l">
              <a:spcBef>
                <a:spcPts val="600"/>
              </a:spcBef>
              <a:spcAft>
                <a:spcPts val="0"/>
              </a:spcAft>
              <a:buSzPts val="1400"/>
              <a:buNone/>
              <a:defRPr/>
            </a:lvl1pPr>
            <a:lvl2pPr indent="-354330" lvl="1" marL="914400" algn="l">
              <a:spcBef>
                <a:spcPts val="600"/>
              </a:spcBef>
              <a:spcAft>
                <a:spcPts val="0"/>
              </a:spcAft>
              <a:buClr>
                <a:schemeClr val="dk1"/>
              </a:buClr>
              <a:buSzPts val="1980"/>
              <a:buChar char="•"/>
              <a:defRPr/>
            </a:lvl2pPr>
            <a:lvl3pPr indent="-354330" lvl="2" marL="1371600" algn="l">
              <a:spcBef>
                <a:spcPts val="600"/>
              </a:spcBef>
              <a:spcAft>
                <a:spcPts val="0"/>
              </a:spcAft>
              <a:buClr>
                <a:schemeClr val="dk1"/>
              </a:buClr>
              <a:buSzPts val="1980"/>
              <a:buChar char="–"/>
              <a:defRPr/>
            </a:lvl3pPr>
            <a:lvl4pPr indent="-354330" lvl="3" marL="1828800" algn="l">
              <a:spcBef>
                <a:spcPts val="600"/>
              </a:spcBef>
              <a:spcAft>
                <a:spcPts val="0"/>
              </a:spcAft>
              <a:buClr>
                <a:schemeClr val="dk1"/>
              </a:buClr>
              <a:buSzPts val="1980"/>
              <a:buChar char="•"/>
              <a:defRPr/>
            </a:lvl4pPr>
            <a:lvl5pPr indent="-354329" lvl="4" marL="2286000" algn="l">
              <a:spcBef>
                <a:spcPts val="600"/>
              </a:spcBef>
              <a:spcAft>
                <a:spcPts val="0"/>
              </a:spcAft>
              <a:buClr>
                <a:schemeClr val="dk1"/>
              </a:buClr>
              <a:buSzPts val="198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340" name="Shape 340"/>
        <p:cNvGrpSpPr/>
        <p:nvPr/>
      </p:nvGrpSpPr>
      <p:grpSpPr>
        <a:xfrm>
          <a:off x="0" y="0"/>
          <a:ext cx="0" cy="0"/>
          <a:chOff x="0" y="0"/>
          <a:chExt cx="0" cy="0"/>
        </a:xfrm>
      </p:grpSpPr>
      <p:sp>
        <p:nvSpPr>
          <p:cNvPr id="341" name="Google Shape;341;p27"/>
          <p:cNvSpPr txBox="1"/>
          <p:nvPr>
            <p:ph type="title"/>
          </p:nvPr>
        </p:nvSpPr>
        <p:spPr>
          <a:xfrm>
            <a:off x="457200" y="361950"/>
            <a:ext cx="8229600" cy="609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27"/>
          <p:cNvSpPr txBox="1"/>
          <p:nvPr>
            <p:ph idx="1" type="body"/>
          </p:nvPr>
        </p:nvSpPr>
        <p:spPr>
          <a:xfrm>
            <a:off x="457200" y="1200150"/>
            <a:ext cx="2590800" cy="3429000"/>
          </a:xfrm>
          <a:prstGeom prst="rect">
            <a:avLst/>
          </a:prstGeom>
          <a:noFill/>
          <a:ln>
            <a:noFill/>
          </a:ln>
        </p:spPr>
        <p:txBody>
          <a:bodyPr anchorCtr="0" anchor="t" bIns="45700" lIns="91425" spcFirstLastPara="1" rIns="91425" wrap="square" tIns="45700">
            <a:noAutofit/>
          </a:bodyPr>
          <a:lstStyle>
            <a:lvl1pPr indent="-228600" lvl="0" marL="457200" algn="l">
              <a:spcBef>
                <a:spcPts val="600"/>
              </a:spcBef>
              <a:spcAft>
                <a:spcPts val="0"/>
              </a:spcAft>
              <a:buSzPts val="1400"/>
              <a:buNone/>
              <a:defRPr/>
            </a:lvl1pPr>
            <a:lvl2pPr indent="-354330" lvl="1" marL="914400" algn="l">
              <a:spcBef>
                <a:spcPts val="600"/>
              </a:spcBef>
              <a:spcAft>
                <a:spcPts val="0"/>
              </a:spcAft>
              <a:buClr>
                <a:schemeClr val="dk1"/>
              </a:buClr>
              <a:buSzPts val="1980"/>
              <a:buChar char="•"/>
              <a:defRPr/>
            </a:lvl2pPr>
            <a:lvl3pPr indent="-354330" lvl="2" marL="1371600" algn="l">
              <a:spcBef>
                <a:spcPts val="600"/>
              </a:spcBef>
              <a:spcAft>
                <a:spcPts val="0"/>
              </a:spcAft>
              <a:buClr>
                <a:schemeClr val="dk1"/>
              </a:buClr>
              <a:buSzPts val="1980"/>
              <a:buChar char="–"/>
              <a:defRPr/>
            </a:lvl3pPr>
            <a:lvl4pPr indent="-354330" lvl="3" marL="1828800" algn="l">
              <a:spcBef>
                <a:spcPts val="600"/>
              </a:spcBef>
              <a:spcAft>
                <a:spcPts val="0"/>
              </a:spcAft>
              <a:buClr>
                <a:schemeClr val="dk1"/>
              </a:buClr>
              <a:buSzPts val="1980"/>
              <a:buChar char="•"/>
              <a:defRPr/>
            </a:lvl4pPr>
            <a:lvl5pPr indent="-354329" lvl="4" marL="2286000" algn="l">
              <a:spcBef>
                <a:spcPts val="600"/>
              </a:spcBef>
              <a:spcAft>
                <a:spcPts val="0"/>
              </a:spcAft>
              <a:buClr>
                <a:schemeClr val="dk1"/>
              </a:buClr>
              <a:buSzPts val="198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3" name="Google Shape;343;p27"/>
          <p:cNvSpPr txBox="1"/>
          <p:nvPr>
            <p:ph idx="2" type="body"/>
          </p:nvPr>
        </p:nvSpPr>
        <p:spPr>
          <a:xfrm>
            <a:off x="3276600" y="1200150"/>
            <a:ext cx="2590800" cy="3429000"/>
          </a:xfrm>
          <a:prstGeom prst="rect">
            <a:avLst/>
          </a:prstGeom>
          <a:noFill/>
          <a:ln>
            <a:noFill/>
          </a:ln>
        </p:spPr>
        <p:txBody>
          <a:bodyPr anchorCtr="0" anchor="t" bIns="45700" lIns="91425" spcFirstLastPara="1" rIns="91425" wrap="square" tIns="45700">
            <a:noAutofit/>
          </a:bodyPr>
          <a:lstStyle>
            <a:lvl1pPr indent="-228600" lvl="0" marL="457200" algn="l">
              <a:spcBef>
                <a:spcPts val="600"/>
              </a:spcBef>
              <a:spcAft>
                <a:spcPts val="0"/>
              </a:spcAft>
              <a:buSzPts val="1400"/>
              <a:buNone/>
              <a:defRPr/>
            </a:lvl1pPr>
            <a:lvl2pPr indent="-354330" lvl="1" marL="914400" algn="l">
              <a:spcBef>
                <a:spcPts val="600"/>
              </a:spcBef>
              <a:spcAft>
                <a:spcPts val="0"/>
              </a:spcAft>
              <a:buClr>
                <a:schemeClr val="dk1"/>
              </a:buClr>
              <a:buSzPts val="1980"/>
              <a:buChar char="•"/>
              <a:defRPr/>
            </a:lvl2pPr>
            <a:lvl3pPr indent="-354330" lvl="2" marL="1371600" algn="l">
              <a:spcBef>
                <a:spcPts val="600"/>
              </a:spcBef>
              <a:spcAft>
                <a:spcPts val="0"/>
              </a:spcAft>
              <a:buClr>
                <a:schemeClr val="dk1"/>
              </a:buClr>
              <a:buSzPts val="1980"/>
              <a:buChar char="–"/>
              <a:defRPr/>
            </a:lvl3pPr>
            <a:lvl4pPr indent="-354330" lvl="3" marL="1828800" algn="l">
              <a:spcBef>
                <a:spcPts val="600"/>
              </a:spcBef>
              <a:spcAft>
                <a:spcPts val="0"/>
              </a:spcAft>
              <a:buClr>
                <a:schemeClr val="dk1"/>
              </a:buClr>
              <a:buSzPts val="1980"/>
              <a:buChar char="•"/>
              <a:defRPr/>
            </a:lvl4pPr>
            <a:lvl5pPr indent="-354329" lvl="4" marL="2286000" algn="l">
              <a:spcBef>
                <a:spcPts val="600"/>
              </a:spcBef>
              <a:spcAft>
                <a:spcPts val="0"/>
              </a:spcAft>
              <a:buClr>
                <a:schemeClr val="dk1"/>
              </a:buClr>
              <a:buSzPts val="198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 name="Google Shape;344;p27"/>
          <p:cNvSpPr txBox="1"/>
          <p:nvPr>
            <p:ph idx="3" type="body"/>
          </p:nvPr>
        </p:nvSpPr>
        <p:spPr>
          <a:xfrm>
            <a:off x="6096000" y="1200150"/>
            <a:ext cx="2590800" cy="3429000"/>
          </a:xfrm>
          <a:prstGeom prst="rect">
            <a:avLst/>
          </a:prstGeom>
          <a:noFill/>
          <a:ln>
            <a:noFill/>
          </a:ln>
        </p:spPr>
        <p:txBody>
          <a:bodyPr anchorCtr="0" anchor="t" bIns="45700" lIns="91425" spcFirstLastPara="1" rIns="91425" wrap="square" tIns="45700">
            <a:noAutofit/>
          </a:bodyPr>
          <a:lstStyle>
            <a:lvl1pPr indent="-228600" lvl="0" marL="457200" algn="l">
              <a:spcBef>
                <a:spcPts val="600"/>
              </a:spcBef>
              <a:spcAft>
                <a:spcPts val="0"/>
              </a:spcAft>
              <a:buSzPts val="1400"/>
              <a:buNone/>
              <a:defRPr/>
            </a:lvl1pPr>
            <a:lvl2pPr indent="-354330" lvl="1" marL="914400" algn="l">
              <a:spcBef>
                <a:spcPts val="600"/>
              </a:spcBef>
              <a:spcAft>
                <a:spcPts val="0"/>
              </a:spcAft>
              <a:buClr>
                <a:schemeClr val="dk1"/>
              </a:buClr>
              <a:buSzPts val="1980"/>
              <a:buChar char="•"/>
              <a:defRPr/>
            </a:lvl2pPr>
            <a:lvl3pPr indent="-354330" lvl="2" marL="1371600" algn="l">
              <a:spcBef>
                <a:spcPts val="600"/>
              </a:spcBef>
              <a:spcAft>
                <a:spcPts val="0"/>
              </a:spcAft>
              <a:buClr>
                <a:schemeClr val="dk1"/>
              </a:buClr>
              <a:buSzPts val="1980"/>
              <a:buChar char="–"/>
              <a:defRPr/>
            </a:lvl3pPr>
            <a:lvl4pPr indent="-354330" lvl="3" marL="1828800" algn="l">
              <a:spcBef>
                <a:spcPts val="600"/>
              </a:spcBef>
              <a:spcAft>
                <a:spcPts val="0"/>
              </a:spcAft>
              <a:buClr>
                <a:schemeClr val="dk1"/>
              </a:buClr>
              <a:buSzPts val="1980"/>
              <a:buChar char="•"/>
              <a:defRPr/>
            </a:lvl4pPr>
            <a:lvl5pPr indent="-354329" lvl="4" marL="2286000" algn="l">
              <a:spcBef>
                <a:spcPts val="600"/>
              </a:spcBef>
              <a:spcAft>
                <a:spcPts val="0"/>
              </a:spcAft>
              <a:buClr>
                <a:schemeClr val="dk1"/>
              </a:buClr>
              <a:buSzPts val="198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
  <p:cSld name="4 Column">
    <p:spTree>
      <p:nvGrpSpPr>
        <p:cNvPr id="345" name="Shape 345"/>
        <p:cNvGrpSpPr/>
        <p:nvPr/>
      </p:nvGrpSpPr>
      <p:grpSpPr>
        <a:xfrm>
          <a:off x="0" y="0"/>
          <a:ext cx="0" cy="0"/>
          <a:chOff x="0" y="0"/>
          <a:chExt cx="0" cy="0"/>
        </a:xfrm>
      </p:grpSpPr>
      <p:sp>
        <p:nvSpPr>
          <p:cNvPr id="346" name="Google Shape;346;p28"/>
          <p:cNvSpPr txBox="1"/>
          <p:nvPr>
            <p:ph type="title"/>
          </p:nvPr>
        </p:nvSpPr>
        <p:spPr>
          <a:xfrm>
            <a:off x="457200" y="361950"/>
            <a:ext cx="8229600" cy="609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 name="Google Shape;347;p28"/>
          <p:cNvSpPr txBox="1"/>
          <p:nvPr>
            <p:ph idx="1" type="body"/>
          </p:nvPr>
        </p:nvSpPr>
        <p:spPr>
          <a:xfrm>
            <a:off x="457200" y="1200150"/>
            <a:ext cx="1905000" cy="3429000"/>
          </a:xfrm>
          <a:prstGeom prst="rect">
            <a:avLst/>
          </a:prstGeom>
          <a:noFill/>
          <a:ln>
            <a:noFill/>
          </a:ln>
        </p:spPr>
        <p:txBody>
          <a:bodyPr anchorCtr="0" anchor="t" bIns="45700" lIns="91425" spcFirstLastPara="1" rIns="91425" wrap="square" tIns="45700">
            <a:noAutofit/>
          </a:bodyPr>
          <a:lstStyle>
            <a:lvl1pPr indent="-228600" lvl="0" marL="457200" algn="l">
              <a:spcBef>
                <a:spcPts val="600"/>
              </a:spcBef>
              <a:spcAft>
                <a:spcPts val="0"/>
              </a:spcAft>
              <a:buSzPts val="1400"/>
              <a:buNone/>
              <a:defRPr/>
            </a:lvl1pPr>
            <a:lvl2pPr indent="-354330" lvl="1" marL="914400" algn="l">
              <a:spcBef>
                <a:spcPts val="600"/>
              </a:spcBef>
              <a:spcAft>
                <a:spcPts val="0"/>
              </a:spcAft>
              <a:buClr>
                <a:schemeClr val="dk1"/>
              </a:buClr>
              <a:buSzPts val="1980"/>
              <a:buChar char="•"/>
              <a:defRPr/>
            </a:lvl2pPr>
            <a:lvl3pPr indent="-354330" lvl="2" marL="1371600" algn="l">
              <a:spcBef>
                <a:spcPts val="600"/>
              </a:spcBef>
              <a:spcAft>
                <a:spcPts val="0"/>
              </a:spcAft>
              <a:buClr>
                <a:schemeClr val="dk1"/>
              </a:buClr>
              <a:buSzPts val="1980"/>
              <a:buChar char="–"/>
              <a:defRPr/>
            </a:lvl3pPr>
            <a:lvl4pPr indent="-354330" lvl="3" marL="1828800" algn="l">
              <a:spcBef>
                <a:spcPts val="600"/>
              </a:spcBef>
              <a:spcAft>
                <a:spcPts val="0"/>
              </a:spcAft>
              <a:buClr>
                <a:schemeClr val="dk1"/>
              </a:buClr>
              <a:buSzPts val="1980"/>
              <a:buChar char="•"/>
              <a:defRPr/>
            </a:lvl4pPr>
            <a:lvl5pPr indent="-354329" lvl="4" marL="2286000" algn="l">
              <a:spcBef>
                <a:spcPts val="600"/>
              </a:spcBef>
              <a:spcAft>
                <a:spcPts val="0"/>
              </a:spcAft>
              <a:buClr>
                <a:schemeClr val="dk1"/>
              </a:buClr>
              <a:buSzPts val="198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8" name="Google Shape;348;p28"/>
          <p:cNvSpPr txBox="1"/>
          <p:nvPr>
            <p:ph idx="2" type="body"/>
          </p:nvPr>
        </p:nvSpPr>
        <p:spPr>
          <a:xfrm>
            <a:off x="2565400" y="1200150"/>
            <a:ext cx="1905000" cy="3429000"/>
          </a:xfrm>
          <a:prstGeom prst="rect">
            <a:avLst/>
          </a:prstGeom>
          <a:noFill/>
          <a:ln>
            <a:noFill/>
          </a:ln>
        </p:spPr>
        <p:txBody>
          <a:bodyPr anchorCtr="0" anchor="t" bIns="45700" lIns="91425" spcFirstLastPara="1" rIns="91425" wrap="square" tIns="45700">
            <a:noAutofit/>
          </a:bodyPr>
          <a:lstStyle>
            <a:lvl1pPr indent="-228600" lvl="0" marL="457200" algn="l">
              <a:spcBef>
                <a:spcPts val="600"/>
              </a:spcBef>
              <a:spcAft>
                <a:spcPts val="0"/>
              </a:spcAft>
              <a:buSzPts val="1400"/>
              <a:buNone/>
              <a:defRPr/>
            </a:lvl1pPr>
            <a:lvl2pPr indent="-354330" lvl="1" marL="914400" algn="l">
              <a:spcBef>
                <a:spcPts val="600"/>
              </a:spcBef>
              <a:spcAft>
                <a:spcPts val="0"/>
              </a:spcAft>
              <a:buClr>
                <a:schemeClr val="dk1"/>
              </a:buClr>
              <a:buSzPts val="1980"/>
              <a:buChar char="•"/>
              <a:defRPr/>
            </a:lvl2pPr>
            <a:lvl3pPr indent="-354330" lvl="2" marL="1371600" algn="l">
              <a:spcBef>
                <a:spcPts val="600"/>
              </a:spcBef>
              <a:spcAft>
                <a:spcPts val="0"/>
              </a:spcAft>
              <a:buClr>
                <a:schemeClr val="dk1"/>
              </a:buClr>
              <a:buSzPts val="1980"/>
              <a:buChar char="–"/>
              <a:defRPr/>
            </a:lvl3pPr>
            <a:lvl4pPr indent="-354330" lvl="3" marL="1828800" algn="l">
              <a:spcBef>
                <a:spcPts val="600"/>
              </a:spcBef>
              <a:spcAft>
                <a:spcPts val="0"/>
              </a:spcAft>
              <a:buClr>
                <a:schemeClr val="dk1"/>
              </a:buClr>
              <a:buSzPts val="1980"/>
              <a:buChar char="•"/>
              <a:defRPr/>
            </a:lvl4pPr>
            <a:lvl5pPr indent="-354329" lvl="4" marL="2286000" algn="l">
              <a:spcBef>
                <a:spcPts val="600"/>
              </a:spcBef>
              <a:spcAft>
                <a:spcPts val="0"/>
              </a:spcAft>
              <a:buClr>
                <a:schemeClr val="dk1"/>
              </a:buClr>
              <a:buSzPts val="198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9" name="Google Shape;349;p28"/>
          <p:cNvSpPr txBox="1"/>
          <p:nvPr>
            <p:ph idx="3" type="body"/>
          </p:nvPr>
        </p:nvSpPr>
        <p:spPr>
          <a:xfrm>
            <a:off x="4673600" y="1200150"/>
            <a:ext cx="1905000" cy="3429000"/>
          </a:xfrm>
          <a:prstGeom prst="rect">
            <a:avLst/>
          </a:prstGeom>
          <a:noFill/>
          <a:ln>
            <a:noFill/>
          </a:ln>
        </p:spPr>
        <p:txBody>
          <a:bodyPr anchorCtr="0" anchor="t" bIns="45700" lIns="91425" spcFirstLastPara="1" rIns="91425" wrap="square" tIns="45700">
            <a:noAutofit/>
          </a:bodyPr>
          <a:lstStyle>
            <a:lvl1pPr indent="-228600" lvl="0" marL="457200" algn="l">
              <a:spcBef>
                <a:spcPts val="600"/>
              </a:spcBef>
              <a:spcAft>
                <a:spcPts val="0"/>
              </a:spcAft>
              <a:buSzPts val="1400"/>
              <a:buNone/>
              <a:defRPr/>
            </a:lvl1pPr>
            <a:lvl2pPr indent="-354330" lvl="1" marL="914400" algn="l">
              <a:spcBef>
                <a:spcPts val="600"/>
              </a:spcBef>
              <a:spcAft>
                <a:spcPts val="0"/>
              </a:spcAft>
              <a:buClr>
                <a:schemeClr val="dk1"/>
              </a:buClr>
              <a:buSzPts val="1980"/>
              <a:buChar char="•"/>
              <a:defRPr/>
            </a:lvl2pPr>
            <a:lvl3pPr indent="-354330" lvl="2" marL="1371600" algn="l">
              <a:spcBef>
                <a:spcPts val="600"/>
              </a:spcBef>
              <a:spcAft>
                <a:spcPts val="0"/>
              </a:spcAft>
              <a:buClr>
                <a:schemeClr val="dk1"/>
              </a:buClr>
              <a:buSzPts val="1980"/>
              <a:buChar char="–"/>
              <a:defRPr/>
            </a:lvl3pPr>
            <a:lvl4pPr indent="-354330" lvl="3" marL="1828800" algn="l">
              <a:spcBef>
                <a:spcPts val="600"/>
              </a:spcBef>
              <a:spcAft>
                <a:spcPts val="0"/>
              </a:spcAft>
              <a:buClr>
                <a:schemeClr val="dk1"/>
              </a:buClr>
              <a:buSzPts val="1980"/>
              <a:buChar char="•"/>
              <a:defRPr/>
            </a:lvl4pPr>
            <a:lvl5pPr indent="-354329" lvl="4" marL="2286000" algn="l">
              <a:spcBef>
                <a:spcPts val="600"/>
              </a:spcBef>
              <a:spcAft>
                <a:spcPts val="0"/>
              </a:spcAft>
              <a:buClr>
                <a:schemeClr val="dk1"/>
              </a:buClr>
              <a:buSzPts val="198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0" name="Google Shape;350;p28"/>
          <p:cNvSpPr txBox="1"/>
          <p:nvPr>
            <p:ph idx="4" type="body"/>
          </p:nvPr>
        </p:nvSpPr>
        <p:spPr>
          <a:xfrm>
            <a:off x="6781800" y="1200150"/>
            <a:ext cx="1905000" cy="3429000"/>
          </a:xfrm>
          <a:prstGeom prst="rect">
            <a:avLst/>
          </a:prstGeom>
          <a:noFill/>
          <a:ln>
            <a:noFill/>
          </a:ln>
        </p:spPr>
        <p:txBody>
          <a:bodyPr anchorCtr="0" anchor="t" bIns="45700" lIns="91425" spcFirstLastPara="1" rIns="91425" wrap="square" tIns="45700">
            <a:noAutofit/>
          </a:bodyPr>
          <a:lstStyle>
            <a:lvl1pPr indent="-228600" lvl="0" marL="457200" algn="l">
              <a:spcBef>
                <a:spcPts val="600"/>
              </a:spcBef>
              <a:spcAft>
                <a:spcPts val="0"/>
              </a:spcAft>
              <a:buSzPts val="1400"/>
              <a:buNone/>
              <a:defRPr/>
            </a:lvl1pPr>
            <a:lvl2pPr indent="-354330" lvl="1" marL="914400" algn="l">
              <a:spcBef>
                <a:spcPts val="600"/>
              </a:spcBef>
              <a:spcAft>
                <a:spcPts val="0"/>
              </a:spcAft>
              <a:buClr>
                <a:schemeClr val="dk1"/>
              </a:buClr>
              <a:buSzPts val="1980"/>
              <a:buChar char="•"/>
              <a:defRPr/>
            </a:lvl2pPr>
            <a:lvl3pPr indent="-354330" lvl="2" marL="1371600" algn="l">
              <a:spcBef>
                <a:spcPts val="600"/>
              </a:spcBef>
              <a:spcAft>
                <a:spcPts val="0"/>
              </a:spcAft>
              <a:buClr>
                <a:schemeClr val="dk1"/>
              </a:buClr>
              <a:buSzPts val="1980"/>
              <a:buChar char="–"/>
              <a:defRPr/>
            </a:lvl3pPr>
            <a:lvl4pPr indent="-354330" lvl="3" marL="1828800" algn="l">
              <a:spcBef>
                <a:spcPts val="600"/>
              </a:spcBef>
              <a:spcAft>
                <a:spcPts val="0"/>
              </a:spcAft>
              <a:buClr>
                <a:schemeClr val="dk1"/>
              </a:buClr>
              <a:buSzPts val="1980"/>
              <a:buChar char="•"/>
              <a:defRPr/>
            </a:lvl4pPr>
            <a:lvl5pPr indent="-354329" lvl="4" marL="2286000" algn="l">
              <a:spcBef>
                <a:spcPts val="600"/>
              </a:spcBef>
              <a:spcAft>
                <a:spcPts val="0"/>
              </a:spcAft>
              <a:buClr>
                <a:schemeClr val="dk1"/>
              </a:buClr>
              <a:buSzPts val="198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7.png"/><Relationship Id="rId3" Type="http://schemas.openxmlformats.org/officeDocument/2006/relationships/slideLayout" Target="../slideLayouts/slideLayout12.xml"/><Relationship Id="rId4" Type="http://schemas.openxmlformats.org/officeDocument/2006/relationships/slideLayout" Target="../slideLayouts/slideLayout13.xml"/><Relationship Id="rId10" Type="http://schemas.openxmlformats.org/officeDocument/2006/relationships/theme" Target="../theme/theme1.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7.png"/><Relationship Id="rId3" Type="http://schemas.openxmlformats.org/officeDocument/2006/relationships/slideLayout" Target="../slideLayouts/slideLayout19.xml"/><Relationship Id="rId4" Type="http://schemas.openxmlformats.org/officeDocument/2006/relationships/slideLayout" Target="../slideLayouts/slideLayout20.xml"/><Relationship Id="rId10" Type="http://schemas.openxmlformats.org/officeDocument/2006/relationships/theme" Target="../theme/theme2.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3" name="Shape 273"/>
        <p:cNvGrpSpPr/>
        <p:nvPr/>
      </p:nvGrpSpPr>
      <p:grpSpPr>
        <a:xfrm>
          <a:off x="0" y="0"/>
          <a:ext cx="0" cy="0"/>
          <a:chOff x="0" y="0"/>
          <a:chExt cx="0" cy="0"/>
        </a:xfrm>
      </p:grpSpPr>
      <p:pic>
        <p:nvPicPr>
          <p:cNvPr descr="_Plaid-Digital_FINAL-NEW.png" id="274" name="Google Shape;274;p13"/>
          <p:cNvPicPr preferRelativeResize="0"/>
          <p:nvPr/>
        </p:nvPicPr>
        <p:blipFill rotWithShape="1">
          <a:blip r:embed="rId1">
            <a:alphaModFix/>
          </a:blip>
          <a:srcRect b="2893" l="59550" r="39888" t="20875"/>
          <a:stretch/>
        </p:blipFill>
        <p:spPr>
          <a:xfrm rot="5400000">
            <a:off x="3798887" y="1046163"/>
            <a:ext cx="60325" cy="7658100"/>
          </a:xfrm>
          <a:prstGeom prst="rect">
            <a:avLst/>
          </a:prstGeom>
          <a:noFill/>
          <a:ln>
            <a:noFill/>
          </a:ln>
        </p:spPr>
      </p:pic>
      <p:pic>
        <p:nvPicPr>
          <p:cNvPr descr="_Plaid-Digital_FINAL-NEW.png" id="275" name="Google Shape;275;p13"/>
          <p:cNvPicPr preferRelativeResize="0"/>
          <p:nvPr/>
        </p:nvPicPr>
        <p:blipFill rotWithShape="1">
          <a:blip r:embed="rId1">
            <a:alphaModFix/>
          </a:blip>
          <a:srcRect b="2893" l="59550" r="39888" t="20875"/>
          <a:stretch/>
        </p:blipFill>
        <p:spPr>
          <a:xfrm rot="5400000">
            <a:off x="3798887" y="1046163"/>
            <a:ext cx="60325" cy="7658100"/>
          </a:xfrm>
          <a:prstGeom prst="rect">
            <a:avLst/>
          </a:prstGeom>
          <a:noFill/>
          <a:ln>
            <a:noFill/>
          </a:ln>
        </p:spPr>
      </p:pic>
      <p:sp>
        <p:nvSpPr>
          <p:cNvPr id="276" name="Google Shape;276;p13"/>
          <p:cNvSpPr txBox="1"/>
          <p:nvPr>
            <p:ph type="title"/>
          </p:nvPr>
        </p:nvSpPr>
        <p:spPr>
          <a:xfrm>
            <a:off x="457200" y="361950"/>
            <a:ext cx="8229600" cy="6096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2400" u="none" cap="none" strike="noStrike">
                <a:solidFill>
                  <a:schemeClr val="dk1"/>
                </a:solidFill>
                <a:latin typeface="Open Sans"/>
                <a:ea typeface="Open Sans"/>
                <a:cs typeface="Open Sans"/>
                <a:sym typeface="Open Sans"/>
              </a:defRPr>
            </a:lvl1pPr>
            <a:lvl2pPr lvl="1" marR="0" rtl="0" algn="l">
              <a:spcBef>
                <a:spcPts val="0"/>
              </a:spcBef>
              <a:spcAft>
                <a:spcPts val="0"/>
              </a:spcAft>
              <a:buSzPts val="1400"/>
              <a:buNone/>
              <a:defRPr b="1" i="0" sz="2400" u="none" cap="none" strike="noStrike">
                <a:solidFill>
                  <a:schemeClr val="dk1"/>
                </a:solidFill>
                <a:latin typeface="Open Sans"/>
                <a:ea typeface="Open Sans"/>
                <a:cs typeface="Open Sans"/>
                <a:sym typeface="Open Sans"/>
              </a:defRPr>
            </a:lvl2pPr>
            <a:lvl3pPr lvl="2" marR="0" rtl="0" algn="l">
              <a:spcBef>
                <a:spcPts val="0"/>
              </a:spcBef>
              <a:spcAft>
                <a:spcPts val="0"/>
              </a:spcAft>
              <a:buSzPts val="1400"/>
              <a:buNone/>
              <a:defRPr b="1" i="0" sz="2400" u="none" cap="none" strike="noStrike">
                <a:solidFill>
                  <a:schemeClr val="dk1"/>
                </a:solidFill>
                <a:latin typeface="Open Sans"/>
                <a:ea typeface="Open Sans"/>
                <a:cs typeface="Open Sans"/>
                <a:sym typeface="Open Sans"/>
              </a:defRPr>
            </a:lvl3pPr>
            <a:lvl4pPr lvl="3" marR="0" rtl="0" algn="l">
              <a:spcBef>
                <a:spcPts val="0"/>
              </a:spcBef>
              <a:spcAft>
                <a:spcPts val="0"/>
              </a:spcAft>
              <a:buSzPts val="1400"/>
              <a:buNone/>
              <a:defRPr b="1" i="0" sz="2400" u="none" cap="none" strike="noStrike">
                <a:solidFill>
                  <a:schemeClr val="dk1"/>
                </a:solidFill>
                <a:latin typeface="Open Sans"/>
                <a:ea typeface="Open Sans"/>
                <a:cs typeface="Open Sans"/>
                <a:sym typeface="Open Sans"/>
              </a:defRPr>
            </a:lvl4pPr>
            <a:lvl5pPr lvl="4" marR="0" rtl="0" algn="l">
              <a:spcBef>
                <a:spcPts val="0"/>
              </a:spcBef>
              <a:spcAft>
                <a:spcPts val="0"/>
              </a:spcAft>
              <a:buSzPts val="1400"/>
              <a:buNone/>
              <a:defRPr b="1" i="0" sz="2400" u="none" cap="none" strike="noStrike">
                <a:solidFill>
                  <a:schemeClr val="dk1"/>
                </a:solidFill>
                <a:latin typeface="Open Sans"/>
                <a:ea typeface="Open Sans"/>
                <a:cs typeface="Open Sans"/>
                <a:sym typeface="Open Sans"/>
              </a:defRPr>
            </a:lvl5pPr>
            <a:lvl6pPr lvl="5" marR="0" rtl="0" algn="l">
              <a:spcBef>
                <a:spcPts val="0"/>
              </a:spcBef>
              <a:spcAft>
                <a:spcPts val="0"/>
              </a:spcAft>
              <a:buSzPts val="1400"/>
              <a:buNone/>
              <a:defRPr b="0" i="0" sz="4200" u="none" cap="none" strike="noStrike">
                <a:solidFill>
                  <a:schemeClr val="dk2"/>
                </a:solidFill>
                <a:latin typeface="Times"/>
                <a:ea typeface="Times"/>
                <a:cs typeface="Times"/>
                <a:sym typeface="Times"/>
              </a:defRPr>
            </a:lvl6pPr>
            <a:lvl7pPr lvl="6" marR="0" rtl="0" algn="l">
              <a:spcBef>
                <a:spcPts val="0"/>
              </a:spcBef>
              <a:spcAft>
                <a:spcPts val="0"/>
              </a:spcAft>
              <a:buSzPts val="1400"/>
              <a:buNone/>
              <a:defRPr b="0" i="0" sz="4200" u="none" cap="none" strike="noStrike">
                <a:solidFill>
                  <a:schemeClr val="dk2"/>
                </a:solidFill>
                <a:latin typeface="Times"/>
                <a:ea typeface="Times"/>
                <a:cs typeface="Times"/>
                <a:sym typeface="Times"/>
              </a:defRPr>
            </a:lvl7pPr>
            <a:lvl8pPr lvl="7" marR="0" rtl="0" algn="l">
              <a:spcBef>
                <a:spcPts val="0"/>
              </a:spcBef>
              <a:spcAft>
                <a:spcPts val="0"/>
              </a:spcAft>
              <a:buSzPts val="1400"/>
              <a:buNone/>
              <a:defRPr b="0" i="0" sz="4200" u="none" cap="none" strike="noStrike">
                <a:solidFill>
                  <a:schemeClr val="dk2"/>
                </a:solidFill>
                <a:latin typeface="Times"/>
                <a:ea typeface="Times"/>
                <a:cs typeface="Times"/>
                <a:sym typeface="Times"/>
              </a:defRPr>
            </a:lvl8pPr>
            <a:lvl9pPr lvl="8" marR="0" rtl="0" algn="l">
              <a:spcBef>
                <a:spcPts val="0"/>
              </a:spcBef>
              <a:spcAft>
                <a:spcPts val="0"/>
              </a:spcAft>
              <a:buSzPts val="1400"/>
              <a:buNone/>
              <a:defRPr b="0" i="0" sz="4200" u="none" cap="none" strike="noStrike">
                <a:solidFill>
                  <a:schemeClr val="dk2"/>
                </a:solidFill>
                <a:latin typeface="Times"/>
                <a:ea typeface="Times"/>
                <a:cs typeface="Times"/>
                <a:sym typeface="Times"/>
              </a:defRPr>
            </a:lvl9pPr>
          </a:lstStyle>
          <a:p/>
        </p:txBody>
      </p:sp>
      <p:sp>
        <p:nvSpPr>
          <p:cNvPr id="277" name="Google Shape;277;p13"/>
          <p:cNvSpPr txBox="1"/>
          <p:nvPr>
            <p:ph idx="1" type="body"/>
          </p:nvPr>
        </p:nvSpPr>
        <p:spPr>
          <a:xfrm>
            <a:off x="457200" y="1200150"/>
            <a:ext cx="8229600" cy="35052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600"/>
              </a:spcBef>
              <a:spcAft>
                <a:spcPts val="0"/>
              </a:spcAft>
              <a:buSzPts val="1400"/>
              <a:buNone/>
              <a:defRPr b="0" i="0" sz="1400" u="none" cap="none" strike="noStrike">
                <a:solidFill>
                  <a:schemeClr val="dk1"/>
                </a:solidFill>
                <a:latin typeface="Open Sans"/>
                <a:ea typeface="Open Sans"/>
                <a:cs typeface="Open Sans"/>
                <a:sym typeface="Open Sans"/>
              </a:defRPr>
            </a:lvl1pPr>
            <a:lvl2pPr indent="-326390" lvl="1" marL="914400" marR="0" rtl="0" algn="l">
              <a:spcBef>
                <a:spcPts val="600"/>
              </a:spcBef>
              <a:spcAft>
                <a:spcPts val="0"/>
              </a:spcAft>
              <a:buClr>
                <a:schemeClr val="dk1"/>
              </a:buClr>
              <a:buSzPts val="1540"/>
              <a:buFont typeface="Arial"/>
              <a:buChar char="•"/>
              <a:defRPr b="0" i="0" sz="1400" u="none" cap="none" strike="noStrike">
                <a:solidFill>
                  <a:schemeClr val="dk1"/>
                </a:solidFill>
                <a:latin typeface="Open Sans"/>
                <a:ea typeface="Open Sans"/>
                <a:cs typeface="Open Sans"/>
                <a:sym typeface="Open Sans"/>
              </a:defRPr>
            </a:lvl2pPr>
            <a:lvl3pPr indent="-326389" lvl="2" marL="1371600" marR="0" rtl="0" algn="l">
              <a:spcBef>
                <a:spcPts val="600"/>
              </a:spcBef>
              <a:spcAft>
                <a:spcPts val="0"/>
              </a:spcAft>
              <a:buClr>
                <a:schemeClr val="dk1"/>
              </a:buClr>
              <a:buSzPts val="1540"/>
              <a:buFont typeface="Arial"/>
              <a:buChar char="–"/>
              <a:defRPr b="0" i="1" sz="1400" u="none" cap="none" strike="noStrike">
                <a:solidFill>
                  <a:schemeClr val="dk1"/>
                </a:solidFill>
                <a:latin typeface="Open Sans"/>
                <a:ea typeface="Open Sans"/>
                <a:cs typeface="Open Sans"/>
                <a:sym typeface="Open Sans"/>
              </a:defRPr>
            </a:lvl3pPr>
            <a:lvl4pPr indent="-326389" lvl="3" marL="1828800" marR="0" rtl="0" algn="l">
              <a:spcBef>
                <a:spcPts val="600"/>
              </a:spcBef>
              <a:spcAft>
                <a:spcPts val="0"/>
              </a:spcAft>
              <a:buClr>
                <a:schemeClr val="dk1"/>
              </a:buClr>
              <a:buSzPts val="1540"/>
              <a:buFont typeface="Arial"/>
              <a:buChar char="•"/>
              <a:defRPr b="0" i="0" sz="1400" u="none" cap="none" strike="noStrike">
                <a:solidFill>
                  <a:schemeClr val="dk1"/>
                </a:solidFill>
                <a:latin typeface="Open Sans"/>
                <a:ea typeface="Open Sans"/>
                <a:cs typeface="Open Sans"/>
                <a:sym typeface="Open Sans"/>
              </a:defRPr>
            </a:lvl4pPr>
            <a:lvl5pPr indent="-326389" lvl="4" marL="2286000" marR="0" rtl="0" algn="l">
              <a:spcBef>
                <a:spcPts val="600"/>
              </a:spcBef>
              <a:spcAft>
                <a:spcPts val="0"/>
              </a:spcAft>
              <a:buClr>
                <a:schemeClr val="dk1"/>
              </a:buClr>
              <a:buSzPts val="1540"/>
              <a:buFont typeface="Arial"/>
              <a:buChar char="–"/>
              <a:defRPr b="0" i="1" sz="1400" u="none" cap="none" strike="noStrike">
                <a:solidFill>
                  <a:schemeClr val="dk1"/>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278" name="Google Shape;278;p13"/>
          <p:cNvPicPr preferRelativeResize="0"/>
          <p:nvPr/>
        </p:nvPicPr>
        <p:blipFill rotWithShape="1">
          <a:blip r:embed="rId2">
            <a:alphaModFix/>
          </a:blip>
          <a:srcRect b="0" l="0" r="0" t="0"/>
          <a:stretch/>
        </p:blipFill>
        <p:spPr>
          <a:xfrm>
            <a:off x="7772400" y="4248150"/>
            <a:ext cx="1154590" cy="736392"/>
          </a:xfrm>
          <a:prstGeom prst="rect">
            <a:avLst/>
          </a:prstGeom>
          <a:noFill/>
          <a:ln>
            <a:noFill/>
          </a:ln>
        </p:spPr>
      </p:pic>
      <p:sp>
        <p:nvSpPr>
          <p:cNvPr id="279" name="Google Shape;279;p13"/>
          <p:cNvSpPr txBox="1"/>
          <p:nvPr>
            <p:ph idx="12" type="sldNum"/>
          </p:nvPr>
        </p:nvSpPr>
        <p:spPr>
          <a:xfrm>
            <a:off x="11073918" y="6400413"/>
            <a:ext cx="279883" cy="276999"/>
          </a:xfrm>
          <a:prstGeom prst="rect">
            <a:avLst/>
          </a:prstGeom>
          <a:noFill/>
          <a:ln>
            <a:noFill/>
          </a:ln>
        </p:spPr>
        <p:txBody>
          <a:bodyPr anchorCtr="0" anchor="ctr" bIns="45700" lIns="45700" spcFirstLastPara="1" rIns="45700" wrap="square" tIns="45700">
            <a:spAutoFit/>
          </a:bodyPr>
          <a:lstStyle>
            <a:lvl1pPr indent="0" lvl="0" marL="0" marR="0" rtl="0" algn="r">
              <a:spcBef>
                <a:spcPts val="0"/>
              </a:spcBef>
              <a:spcAft>
                <a:spcPts val="0"/>
              </a:spcAft>
              <a:buNone/>
              <a:defRPr b="0" i="0" sz="1200" u="none" cap="none" strike="noStrike">
                <a:solidFill>
                  <a:srgbClr val="888888"/>
                </a:solidFill>
                <a:latin typeface="Open Sans Light"/>
                <a:ea typeface="Open Sans Light"/>
                <a:cs typeface="Open Sans Light"/>
                <a:sym typeface="Open Sans Light"/>
              </a:defRPr>
            </a:lvl1pPr>
            <a:lvl2pPr indent="0" lvl="1" marL="0" marR="0" rtl="0" algn="r">
              <a:spcBef>
                <a:spcPts val="0"/>
              </a:spcBef>
              <a:spcAft>
                <a:spcPts val="0"/>
              </a:spcAft>
              <a:buNone/>
              <a:defRPr b="0" i="0" sz="1200" u="none" cap="none" strike="noStrike">
                <a:solidFill>
                  <a:srgbClr val="888888"/>
                </a:solidFill>
                <a:latin typeface="Open Sans Light"/>
                <a:ea typeface="Open Sans Light"/>
                <a:cs typeface="Open Sans Light"/>
                <a:sym typeface="Open Sans Light"/>
              </a:defRPr>
            </a:lvl2pPr>
            <a:lvl3pPr indent="0" lvl="2" marL="0" marR="0" rtl="0" algn="r">
              <a:spcBef>
                <a:spcPts val="0"/>
              </a:spcBef>
              <a:spcAft>
                <a:spcPts val="0"/>
              </a:spcAft>
              <a:buNone/>
              <a:defRPr b="0" i="0" sz="1200" u="none" cap="none" strike="noStrike">
                <a:solidFill>
                  <a:srgbClr val="888888"/>
                </a:solidFill>
                <a:latin typeface="Open Sans Light"/>
                <a:ea typeface="Open Sans Light"/>
                <a:cs typeface="Open Sans Light"/>
                <a:sym typeface="Open Sans Light"/>
              </a:defRPr>
            </a:lvl3pPr>
            <a:lvl4pPr indent="0" lvl="3" marL="0" marR="0" rtl="0" algn="r">
              <a:spcBef>
                <a:spcPts val="0"/>
              </a:spcBef>
              <a:spcAft>
                <a:spcPts val="0"/>
              </a:spcAft>
              <a:buNone/>
              <a:defRPr b="0" i="0" sz="1200" u="none" cap="none" strike="noStrike">
                <a:solidFill>
                  <a:srgbClr val="888888"/>
                </a:solidFill>
                <a:latin typeface="Open Sans Light"/>
                <a:ea typeface="Open Sans Light"/>
                <a:cs typeface="Open Sans Light"/>
                <a:sym typeface="Open Sans Light"/>
              </a:defRPr>
            </a:lvl4pPr>
            <a:lvl5pPr indent="0" lvl="4" marL="0" marR="0" rtl="0" algn="r">
              <a:spcBef>
                <a:spcPts val="0"/>
              </a:spcBef>
              <a:spcAft>
                <a:spcPts val="0"/>
              </a:spcAft>
              <a:buNone/>
              <a:defRPr b="0" i="0" sz="1200" u="none" cap="none" strike="noStrike">
                <a:solidFill>
                  <a:srgbClr val="888888"/>
                </a:solidFill>
                <a:latin typeface="Open Sans Light"/>
                <a:ea typeface="Open Sans Light"/>
                <a:cs typeface="Open Sans Light"/>
                <a:sym typeface="Open Sans Light"/>
              </a:defRPr>
            </a:lvl5pPr>
            <a:lvl6pPr indent="0" lvl="5" marL="0" marR="0" rtl="0" algn="r">
              <a:spcBef>
                <a:spcPts val="0"/>
              </a:spcBef>
              <a:spcAft>
                <a:spcPts val="0"/>
              </a:spcAft>
              <a:buNone/>
              <a:defRPr b="0" i="0" sz="1200" u="none" cap="none" strike="noStrike">
                <a:solidFill>
                  <a:srgbClr val="888888"/>
                </a:solidFill>
                <a:latin typeface="Open Sans Light"/>
                <a:ea typeface="Open Sans Light"/>
                <a:cs typeface="Open Sans Light"/>
                <a:sym typeface="Open Sans Light"/>
              </a:defRPr>
            </a:lvl6pPr>
            <a:lvl7pPr indent="0" lvl="6" marL="0" marR="0" rtl="0" algn="r">
              <a:spcBef>
                <a:spcPts val="0"/>
              </a:spcBef>
              <a:spcAft>
                <a:spcPts val="0"/>
              </a:spcAft>
              <a:buNone/>
              <a:defRPr b="0" i="0" sz="1200" u="none" cap="none" strike="noStrike">
                <a:solidFill>
                  <a:srgbClr val="888888"/>
                </a:solidFill>
                <a:latin typeface="Open Sans Light"/>
                <a:ea typeface="Open Sans Light"/>
                <a:cs typeface="Open Sans Light"/>
                <a:sym typeface="Open Sans Light"/>
              </a:defRPr>
            </a:lvl7pPr>
            <a:lvl8pPr indent="0" lvl="7" marL="0" marR="0" rtl="0" algn="r">
              <a:spcBef>
                <a:spcPts val="0"/>
              </a:spcBef>
              <a:spcAft>
                <a:spcPts val="0"/>
              </a:spcAft>
              <a:buNone/>
              <a:defRPr b="0" i="0" sz="1200" u="none" cap="none" strike="noStrike">
                <a:solidFill>
                  <a:srgbClr val="888888"/>
                </a:solidFill>
                <a:latin typeface="Open Sans Light"/>
                <a:ea typeface="Open Sans Light"/>
                <a:cs typeface="Open Sans Light"/>
                <a:sym typeface="Open Sans Light"/>
              </a:defRPr>
            </a:lvl8pPr>
            <a:lvl9pPr indent="0" lvl="8" marL="0" marR="0" rtl="0" algn="r">
              <a:spcBef>
                <a:spcPts val="0"/>
              </a:spcBef>
              <a:spcAft>
                <a:spcPts val="0"/>
              </a:spcAft>
              <a:buNone/>
              <a:defRPr b="0" i="0" sz="1200" u="none" cap="none" strike="noStrike">
                <a:solidFill>
                  <a:srgbClr val="888888"/>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280" name="Google Shape;280;p13"/>
          <p:cNvSpPr txBox="1"/>
          <p:nvPr/>
        </p:nvSpPr>
        <p:spPr>
          <a:xfrm>
            <a:off x="11226318" y="6552813"/>
            <a:ext cx="279883" cy="276999"/>
          </a:xfrm>
          <a:prstGeom prst="rect">
            <a:avLst/>
          </a:prstGeom>
          <a:noFill/>
          <a:ln>
            <a:noFill/>
          </a:ln>
        </p:spPr>
        <p:txBody>
          <a:bodyPr anchorCtr="0" anchor="ctr" bIns="45700" lIns="45700" spcFirstLastPara="1" rIns="45700" wrap="square" tIns="45700">
            <a:spAutoFit/>
          </a:bodyPr>
          <a:lstStyle/>
          <a:p>
            <a:pPr indent="0" lvl="0" marL="0" marR="0" rtl="0" algn="r">
              <a:spcBef>
                <a:spcPts val="0"/>
              </a:spcBef>
              <a:spcAft>
                <a:spcPts val="0"/>
              </a:spcAft>
              <a:buNone/>
            </a:pPr>
            <a:fld id="{00000000-1234-1234-1234-123412341234}" type="slidenum">
              <a:rPr b="0" i="0" lang="en" sz="1200" u="none" cap="none" strike="noStrike">
                <a:solidFill>
                  <a:srgbClr val="888888"/>
                </a:solidFill>
                <a:latin typeface="Open Sans Light"/>
                <a:ea typeface="Open Sans Light"/>
                <a:cs typeface="Open Sans Light"/>
                <a:sym typeface="Open Sans Light"/>
              </a:rPr>
              <a:t>‹#›</a:t>
            </a:fld>
            <a:endParaRPr b="0" i="0" sz="1200" u="none" cap="none" strike="noStrike">
              <a:solidFill>
                <a:srgbClr val="888888"/>
              </a:solidFill>
              <a:latin typeface="Open Sans Light"/>
              <a:ea typeface="Open Sans Light"/>
              <a:cs typeface="Open Sans Light"/>
              <a:sym typeface="Open Sans Light"/>
            </a:endParaRPr>
          </a:p>
        </p:txBody>
      </p:sp>
      <p:sp>
        <p:nvSpPr>
          <p:cNvPr id="281" name="Google Shape;281;p13"/>
          <p:cNvSpPr txBox="1"/>
          <p:nvPr/>
        </p:nvSpPr>
        <p:spPr>
          <a:xfrm>
            <a:off x="11378718" y="6705213"/>
            <a:ext cx="279883" cy="276999"/>
          </a:xfrm>
          <a:prstGeom prst="rect">
            <a:avLst/>
          </a:prstGeom>
          <a:noFill/>
          <a:ln>
            <a:noFill/>
          </a:ln>
        </p:spPr>
        <p:txBody>
          <a:bodyPr anchorCtr="0" anchor="ctr" bIns="45700" lIns="45700" spcFirstLastPara="1" rIns="45700" wrap="square" tIns="45700">
            <a:spAutoFit/>
          </a:bodyPr>
          <a:lstStyle/>
          <a:p>
            <a:pPr indent="0" lvl="0" marL="0" marR="0" rtl="0" algn="r">
              <a:spcBef>
                <a:spcPts val="0"/>
              </a:spcBef>
              <a:spcAft>
                <a:spcPts val="0"/>
              </a:spcAft>
              <a:buNone/>
            </a:pPr>
            <a:fld id="{00000000-1234-1234-1234-123412341234}" type="slidenum">
              <a:rPr b="0" i="0" lang="en" sz="1200" u="none" cap="none" strike="noStrike">
                <a:solidFill>
                  <a:srgbClr val="888888"/>
                </a:solidFill>
                <a:latin typeface="Open Sans Light"/>
                <a:ea typeface="Open Sans Light"/>
                <a:cs typeface="Open Sans Light"/>
                <a:sym typeface="Open Sans Light"/>
              </a:rPr>
              <a:t>‹#›</a:t>
            </a:fld>
            <a:endParaRPr b="0" i="0" sz="1200" u="none" cap="none" strike="noStrike">
              <a:solidFill>
                <a:srgbClr val="888888"/>
              </a:solidFill>
              <a:latin typeface="Open Sans Light"/>
              <a:ea typeface="Open Sans Light"/>
              <a:cs typeface="Open Sans Light"/>
              <a:sym typeface="Open Sans Light"/>
            </a:endParaRPr>
          </a:p>
        </p:txBody>
      </p:sp>
      <p:sp>
        <p:nvSpPr>
          <p:cNvPr id="282" name="Google Shape;282;p13"/>
          <p:cNvSpPr txBox="1"/>
          <p:nvPr/>
        </p:nvSpPr>
        <p:spPr>
          <a:xfrm>
            <a:off x="11531118" y="6857613"/>
            <a:ext cx="279883" cy="276999"/>
          </a:xfrm>
          <a:prstGeom prst="rect">
            <a:avLst/>
          </a:prstGeom>
          <a:noFill/>
          <a:ln>
            <a:noFill/>
          </a:ln>
        </p:spPr>
        <p:txBody>
          <a:bodyPr anchorCtr="0" anchor="ctr" bIns="45700" lIns="45700" spcFirstLastPara="1" rIns="45700" wrap="square" tIns="45700">
            <a:spAutoFit/>
          </a:bodyPr>
          <a:lstStyle/>
          <a:p>
            <a:pPr indent="0" lvl="0" marL="0" marR="0" rtl="0" algn="r">
              <a:spcBef>
                <a:spcPts val="0"/>
              </a:spcBef>
              <a:spcAft>
                <a:spcPts val="0"/>
              </a:spcAft>
              <a:buNone/>
            </a:pPr>
            <a:fld id="{00000000-1234-1234-1234-123412341234}" type="slidenum">
              <a:rPr b="0" i="0" lang="en" sz="1200" u="none" cap="none" strike="noStrike">
                <a:solidFill>
                  <a:srgbClr val="888888"/>
                </a:solidFill>
                <a:latin typeface="Open Sans Light"/>
                <a:ea typeface="Open Sans Light"/>
                <a:cs typeface="Open Sans Light"/>
                <a:sym typeface="Open Sans Light"/>
              </a:rPr>
              <a:t>‹#›</a:t>
            </a:fld>
            <a:endParaRPr b="0" i="0" sz="1200" u="none" cap="none" strike="noStrike">
              <a:solidFill>
                <a:srgbClr val="888888"/>
              </a:solidFill>
              <a:latin typeface="Open Sans Light"/>
              <a:ea typeface="Open Sans Light"/>
              <a:cs typeface="Open Sans Light"/>
              <a:sym typeface="Open Sans Light"/>
            </a:endParaRPr>
          </a:p>
        </p:txBody>
      </p:sp>
      <p:sp>
        <p:nvSpPr>
          <p:cNvPr id="283" name="Google Shape;283;p13"/>
          <p:cNvSpPr txBox="1"/>
          <p:nvPr/>
        </p:nvSpPr>
        <p:spPr>
          <a:xfrm>
            <a:off x="8534400" y="100340"/>
            <a:ext cx="506890"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b="0" i="0" lang="en" sz="1100" u="none" cap="none" strike="noStrike">
                <a:solidFill>
                  <a:srgbClr val="7F7F7F"/>
                </a:solidFill>
                <a:latin typeface="Helvetica Neue Light"/>
                <a:ea typeface="Helvetica Neue Light"/>
                <a:cs typeface="Helvetica Neue Light"/>
                <a:sym typeface="Helvetica Neue Light"/>
              </a:rPr>
              <a:t>‹#›</a:t>
            </a:fld>
            <a:endParaRPr b="0" i="0" sz="1100" u="none" cap="none" strike="noStrike">
              <a:solidFill>
                <a:srgbClr val="7F7F7F"/>
              </a:solidFill>
              <a:latin typeface="Helvetica Neue Light"/>
              <a:ea typeface="Helvetica Neue Light"/>
              <a:cs typeface="Helvetica Neue Light"/>
              <a:sym typeface="Helvetica Neue Light"/>
            </a:endParaRPr>
          </a:p>
        </p:txBody>
      </p:sp>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2" name="Shape 312"/>
        <p:cNvGrpSpPr/>
        <p:nvPr/>
      </p:nvGrpSpPr>
      <p:grpSpPr>
        <a:xfrm>
          <a:off x="0" y="0"/>
          <a:ext cx="0" cy="0"/>
          <a:chOff x="0" y="0"/>
          <a:chExt cx="0" cy="0"/>
        </a:xfrm>
      </p:grpSpPr>
      <p:pic>
        <p:nvPicPr>
          <p:cNvPr descr="_Plaid-Digital_FINAL-NEW.png" id="313" name="Google Shape;313;p21"/>
          <p:cNvPicPr preferRelativeResize="0"/>
          <p:nvPr/>
        </p:nvPicPr>
        <p:blipFill rotWithShape="1">
          <a:blip r:embed="rId1">
            <a:alphaModFix/>
          </a:blip>
          <a:srcRect b="2893" l="59550" r="39888" t="20875"/>
          <a:stretch/>
        </p:blipFill>
        <p:spPr>
          <a:xfrm rot="5400000">
            <a:off x="3798887" y="1046163"/>
            <a:ext cx="60325" cy="7658100"/>
          </a:xfrm>
          <a:prstGeom prst="rect">
            <a:avLst/>
          </a:prstGeom>
          <a:noFill/>
          <a:ln>
            <a:noFill/>
          </a:ln>
        </p:spPr>
      </p:pic>
      <p:pic>
        <p:nvPicPr>
          <p:cNvPr descr="_Plaid-Digital_FINAL-NEW.png" id="314" name="Google Shape;314;p21"/>
          <p:cNvPicPr preferRelativeResize="0"/>
          <p:nvPr/>
        </p:nvPicPr>
        <p:blipFill rotWithShape="1">
          <a:blip r:embed="rId1">
            <a:alphaModFix/>
          </a:blip>
          <a:srcRect b="2893" l="59550" r="39888" t="20875"/>
          <a:stretch/>
        </p:blipFill>
        <p:spPr>
          <a:xfrm rot="5400000">
            <a:off x="3798887" y="1046163"/>
            <a:ext cx="60325" cy="7658100"/>
          </a:xfrm>
          <a:prstGeom prst="rect">
            <a:avLst/>
          </a:prstGeom>
          <a:noFill/>
          <a:ln>
            <a:noFill/>
          </a:ln>
        </p:spPr>
      </p:pic>
      <p:sp>
        <p:nvSpPr>
          <p:cNvPr id="315" name="Google Shape;315;p21"/>
          <p:cNvSpPr txBox="1"/>
          <p:nvPr>
            <p:ph type="title"/>
          </p:nvPr>
        </p:nvSpPr>
        <p:spPr>
          <a:xfrm>
            <a:off x="457200" y="361950"/>
            <a:ext cx="8229600" cy="6096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2400" u="none" cap="none" strike="noStrike">
                <a:solidFill>
                  <a:schemeClr val="dk1"/>
                </a:solidFill>
                <a:latin typeface="Open Sans"/>
                <a:ea typeface="Open Sans"/>
                <a:cs typeface="Open Sans"/>
                <a:sym typeface="Open Sans"/>
              </a:defRPr>
            </a:lvl1pPr>
            <a:lvl2pPr lvl="1" marR="0" rtl="0" algn="l">
              <a:spcBef>
                <a:spcPts val="0"/>
              </a:spcBef>
              <a:spcAft>
                <a:spcPts val="0"/>
              </a:spcAft>
              <a:buSzPts val="1400"/>
              <a:buNone/>
              <a:defRPr b="1" i="0" sz="2400" u="none" cap="none" strike="noStrike">
                <a:solidFill>
                  <a:schemeClr val="dk1"/>
                </a:solidFill>
                <a:latin typeface="Open Sans"/>
                <a:ea typeface="Open Sans"/>
                <a:cs typeface="Open Sans"/>
                <a:sym typeface="Open Sans"/>
              </a:defRPr>
            </a:lvl2pPr>
            <a:lvl3pPr lvl="2" marR="0" rtl="0" algn="l">
              <a:spcBef>
                <a:spcPts val="0"/>
              </a:spcBef>
              <a:spcAft>
                <a:spcPts val="0"/>
              </a:spcAft>
              <a:buSzPts val="1400"/>
              <a:buNone/>
              <a:defRPr b="1" i="0" sz="2400" u="none" cap="none" strike="noStrike">
                <a:solidFill>
                  <a:schemeClr val="dk1"/>
                </a:solidFill>
                <a:latin typeface="Open Sans"/>
                <a:ea typeface="Open Sans"/>
                <a:cs typeface="Open Sans"/>
                <a:sym typeface="Open Sans"/>
              </a:defRPr>
            </a:lvl3pPr>
            <a:lvl4pPr lvl="3" marR="0" rtl="0" algn="l">
              <a:spcBef>
                <a:spcPts val="0"/>
              </a:spcBef>
              <a:spcAft>
                <a:spcPts val="0"/>
              </a:spcAft>
              <a:buSzPts val="1400"/>
              <a:buNone/>
              <a:defRPr b="1" i="0" sz="2400" u="none" cap="none" strike="noStrike">
                <a:solidFill>
                  <a:schemeClr val="dk1"/>
                </a:solidFill>
                <a:latin typeface="Open Sans"/>
                <a:ea typeface="Open Sans"/>
                <a:cs typeface="Open Sans"/>
                <a:sym typeface="Open Sans"/>
              </a:defRPr>
            </a:lvl4pPr>
            <a:lvl5pPr lvl="4" marR="0" rtl="0" algn="l">
              <a:spcBef>
                <a:spcPts val="0"/>
              </a:spcBef>
              <a:spcAft>
                <a:spcPts val="0"/>
              </a:spcAft>
              <a:buSzPts val="1400"/>
              <a:buNone/>
              <a:defRPr b="1" i="0" sz="2400" u="none" cap="none" strike="noStrike">
                <a:solidFill>
                  <a:schemeClr val="dk1"/>
                </a:solidFill>
                <a:latin typeface="Open Sans"/>
                <a:ea typeface="Open Sans"/>
                <a:cs typeface="Open Sans"/>
                <a:sym typeface="Open Sans"/>
              </a:defRPr>
            </a:lvl5pPr>
            <a:lvl6pPr lvl="5" marR="0" rtl="0" algn="l">
              <a:spcBef>
                <a:spcPts val="0"/>
              </a:spcBef>
              <a:spcAft>
                <a:spcPts val="0"/>
              </a:spcAft>
              <a:buSzPts val="1400"/>
              <a:buNone/>
              <a:defRPr b="0" i="0" sz="4200" u="none" cap="none" strike="noStrike">
                <a:solidFill>
                  <a:schemeClr val="dk2"/>
                </a:solidFill>
                <a:latin typeface="Times"/>
                <a:ea typeface="Times"/>
                <a:cs typeface="Times"/>
                <a:sym typeface="Times"/>
              </a:defRPr>
            </a:lvl6pPr>
            <a:lvl7pPr lvl="6" marR="0" rtl="0" algn="l">
              <a:spcBef>
                <a:spcPts val="0"/>
              </a:spcBef>
              <a:spcAft>
                <a:spcPts val="0"/>
              </a:spcAft>
              <a:buSzPts val="1400"/>
              <a:buNone/>
              <a:defRPr b="0" i="0" sz="4200" u="none" cap="none" strike="noStrike">
                <a:solidFill>
                  <a:schemeClr val="dk2"/>
                </a:solidFill>
                <a:latin typeface="Times"/>
                <a:ea typeface="Times"/>
                <a:cs typeface="Times"/>
                <a:sym typeface="Times"/>
              </a:defRPr>
            </a:lvl7pPr>
            <a:lvl8pPr lvl="7" marR="0" rtl="0" algn="l">
              <a:spcBef>
                <a:spcPts val="0"/>
              </a:spcBef>
              <a:spcAft>
                <a:spcPts val="0"/>
              </a:spcAft>
              <a:buSzPts val="1400"/>
              <a:buNone/>
              <a:defRPr b="0" i="0" sz="4200" u="none" cap="none" strike="noStrike">
                <a:solidFill>
                  <a:schemeClr val="dk2"/>
                </a:solidFill>
                <a:latin typeface="Times"/>
                <a:ea typeface="Times"/>
                <a:cs typeface="Times"/>
                <a:sym typeface="Times"/>
              </a:defRPr>
            </a:lvl8pPr>
            <a:lvl9pPr lvl="8" marR="0" rtl="0" algn="l">
              <a:spcBef>
                <a:spcPts val="0"/>
              </a:spcBef>
              <a:spcAft>
                <a:spcPts val="0"/>
              </a:spcAft>
              <a:buSzPts val="1400"/>
              <a:buNone/>
              <a:defRPr b="0" i="0" sz="4200" u="none" cap="none" strike="noStrike">
                <a:solidFill>
                  <a:schemeClr val="dk2"/>
                </a:solidFill>
                <a:latin typeface="Times"/>
                <a:ea typeface="Times"/>
                <a:cs typeface="Times"/>
                <a:sym typeface="Times"/>
              </a:defRPr>
            </a:lvl9pPr>
          </a:lstStyle>
          <a:p/>
        </p:txBody>
      </p:sp>
      <p:sp>
        <p:nvSpPr>
          <p:cNvPr id="316" name="Google Shape;316;p21"/>
          <p:cNvSpPr txBox="1"/>
          <p:nvPr>
            <p:ph idx="1" type="body"/>
          </p:nvPr>
        </p:nvSpPr>
        <p:spPr>
          <a:xfrm>
            <a:off x="457200" y="1200150"/>
            <a:ext cx="8229600" cy="35052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600"/>
              </a:spcBef>
              <a:spcAft>
                <a:spcPts val="0"/>
              </a:spcAft>
              <a:buSzPts val="1400"/>
              <a:buNone/>
              <a:defRPr b="0" i="0" sz="1400" u="none" cap="none" strike="noStrike">
                <a:solidFill>
                  <a:schemeClr val="dk1"/>
                </a:solidFill>
                <a:latin typeface="Open Sans"/>
                <a:ea typeface="Open Sans"/>
                <a:cs typeface="Open Sans"/>
                <a:sym typeface="Open Sans"/>
              </a:defRPr>
            </a:lvl1pPr>
            <a:lvl2pPr indent="-326390" lvl="1" marL="914400" marR="0" rtl="0" algn="l">
              <a:spcBef>
                <a:spcPts val="600"/>
              </a:spcBef>
              <a:spcAft>
                <a:spcPts val="0"/>
              </a:spcAft>
              <a:buClr>
                <a:schemeClr val="dk1"/>
              </a:buClr>
              <a:buSzPts val="1540"/>
              <a:buFont typeface="Arial"/>
              <a:buChar char="•"/>
              <a:defRPr b="0" i="0" sz="1400" u="none" cap="none" strike="noStrike">
                <a:solidFill>
                  <a:schemeClr val="dk1"/>
                </a:solidFill>
                <a:latin typeface="Open Sans"/>
                <a:ea typeface="Open Sans"/>
                <a:cs typeface="Open Sans"/>
                <a:sym typeface="Open Sans"/>
              </a:defRPr>
            </a:lvl2pPr>
            <a:lvl3pPr indent="-326389" lvl="2" marL="1371600" marR="0" rtl="0" algn="l">
              <a:spcBef>
                <a:spcPts val="600"/>
              </a:spcBef>
              <a:spcAft>
                <a:spcPts val="0"/>
              </a:spcAft>
              <a:buClr>
                <a:schemeClr val="dk1"/>
              </a:buClr>
              <a:buSzPts val="1540"/>
              <a:buFont typeface="Arial"/>
              <a:buChar char="–"/>
              <a:defRPr b="0" i="1" sz="1400" u="none" cap="none" strike="noStrike">
                <a:solidFill>
                  <a:schemeClr val="dk1"/>
                </a:solidFill>
                <a:latin typeface="Open Sans"/>
                <a:ea typeface="Open Sans"/>
                <a:cs typeface="Open Sans"/>
                <a:sym typeface="Open Sans"/>
              </a:defRPr>
            </a:lvl3pPr>
            <a:lvl4pPr indent="-326389" lvl="3" marL="1828800" marR="0" rtl="0" algn="l">
              <a:spcBef>
                <a:spcPts val="600"/>
              </a:spcBef>
              <a:spcAft>
                <a:spcPts val="0"/>
              </a:spcAft>
              <a:buClr>
                <a:schemeClr val="dk1"/>
              </a:buClr>
              <a:buSzPts val="1540"/>
              <a:buFont typeface="Arial"/>
              <a:buChar char="•"/>
              <a:defRPr b="0" i="0" sz="1400" u="none" cap="none" strike="noStrike">
                <a:solidFill>
                  <a:schemeClr val="dk1"/>
                </a:solidFill>
                <a:latin typeface="Open Sans"/>
                <a:ea typeface="Open Sans"/>
                <a:cs typeface="Open Sans"/>
                <a:sym typeface="Open Sans"/>
              </a:defRPr>
            </a:lvl4pPr>
            <a:lvl5pPr indent="-326389" lvl="4" marL="2286000" marR="0" rtl="0" algn="l">
              <a:spcBef>
                <a:spcPts val="600"/>
              </a:spcBef>
              <a:spcAft>
                <a:spcPts val="0"/>
              </a:spcAft>
              <a:buClr>
                <a:schemeClr val="dk1"/>
              </a:buClr>
              <a:buSzPts val="1540"/>
              <a:buFont typeface="Arial"/>
              <a:buChar char="–"/>
              <a:defRPr b="0" i="1" sz="1400" u="none" cap="none" strike="noStrike">
                <a:solidFill>
                  <a:schemeClr val="dk1"/>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17" name="Google Shape;317;p21"/>
          <p:cNvPicPr preferRelativeResize="0"/>
          <p:nvPr/>
        </p:nvPicPr>
        <p:blipFill rotWithShape="1">
          <a:blip r:embed="rId2">
            <a:alphaModFix/>
          </a:blip>
          <a:srcRect b="0" l="0" r="0" t="0"/>
          <a:stretch/>
        </p:blipFill>
        <p:spPr>
          <a:xfrm>
            <a:off x="7772400" y="4248150"/>
            <a:ext cx="1154590" cy="736392"/>
          </a:xfrm>
          <a:prstGeom prst="rect">
            <a:avLst/>
          </a:prstGeom>
          <a:noFill/>
          <a:ln>
            <a:noFill/>
          </a:ln>
        </p:spPr>
      </p:pic>
      <p:sp>
        <p:nvSpPr>
          <p:cNvPr id="318" name="Google Shape;318;p21"/>
          <p:cNvSpPr txBox="1"/>
          <p:nvPr>
            <p:ph idx="12" type="sldNum"/>
          </p:nvPr>
        </p:nvSpPr>
        <p:spPr>
          <a:xfrm>
            <a:off x="11073918" y="6400413"/>
            <a:ext cx="279883" cy="276999"/>
          </a:xfrm>
          <a:prstGeom prst="rect">
            <a:avLst/>
          </a:prstGeom>
          <a:noFill/>
          <a:ln>
            <a:noFill/>
          </a:ln>
        </p:spPr>
        <p:txBody>
          <a:bodyPr anchorCtr="0" anchor="ctr" bIns="45700" lIns="45700" spcFirstLastPara="1" rIns="45700" wrap="square" tIns="45700">
            <a:spAutoFit/>
          </a:bodyPr>
          <a:lstStyle>
            <a:lvl1pPr indent="0" lvl="0" marL="0" marR="0" rtl="0" algn="r">
              <a:spcBef>
                <a:spcPts val="0"/>
              </a:spcBef>
              <a:spcAft>
                <a:spcPts val="0"/>
              </a:spcAft>
              <a:buNone/>
              <a:defRPr b="0" i="0" sz="1200" u="none" cap="none" strike="noStrike">
                <a:solidFill>
                  <a:srgbClr val="888888"/>
                </a:solidFill>
                <a:latin typeface="Open Sans Light"/>
                <a:ea typeface="Open Sans Light"/>
                <a:cs typeface="Open Sans Light"/>
                <a:sym typeface="Open Sans Light"/>
              </a:defRPr>
            </a:lvl1pPr>
            <a:lvl2pPr indent="0" lvl="1" marL="0" marR="0" rtl="0" algn="r">
              <a:spcBef>
                <a:spcPts val="0"/>
              </a:spcBef>
              <a:spcAft>
                <a:spcPts val="0"/>
              </a:spcAft>
              <a:buNone/>
              <a:defRPr b="0" i="0" sz="1200" u="none" cap="none" strike="noStrike">
                <a:solidFill>
                  <a:srgbClr val="888888"/>
                </a:solidFill>
                <a:latin typeface="Open Sans Light"/>
                <a:ea typeface="Open Sans Light"/>
                <a:cs typeface="Open Sans Light"/>
                <a:sym typeface="Open Sans Light"/>
              </a:defRPr>
            </a:lvl2pPr>
            <a:lvl3pPr indent="0" lvl="2" marL="0" marR="0" rtl="0" algn="r">
              <a:spcBef>
                <a:spcPts val="0"/>
              </a:spcBef>
              <a:spcAft>
                <a:spcPts val="0"/>
              </a:spcAft>
              <a:buNone/>
              <a:defRPr b="0" i="0" sz="1200" u="none" cap="none" strike="noStrike">
                <a:solidFill>
                  <a:srgbClr val="888888"/>
                </a:solidFill>
                <a:latin typeface="Open Sans Light"/>
                <a:ea typeface="Open Sans Light"/>
                <a:cs typeface="Open Sans Light"/>
                <a:sym typeface="Open Sans Light"/>
              </a:defRPr>
            </a:lvl3pPr>
            <a:lvl4pPr indent="0" lvl="3" marL="0" marR="0" rtl="0" algn="r">
              <a:spcBef>
                <a:spcPts val="0"/>
              </a:spcBef>
              <a:spcAft>
                <a:spcPts val="0"/>
              </a:spcAft>
              <a:buNone/>
              <a:defRPr b="0" i="0" sz="1200" u="none" cap="none" strike="noStrike">
                <a:solidFill>
                  <a:srgbClr val="888888"/>
                </a:solidFill>
                <a:latin typeface="Open Sans Light"/>
                <a:ea typeface="Open Sans Light"/>
                <a:cs typeface="Open Sans Light"/>
                <a:sym typeface="Open Sans Light"/>
              </a:defRPr>
            </a:lvl4pPr>
            <a:lvl5pPr indent="0" lvl="4" marL="0" marR="0" rtl="0" algn="r">
              <a:spcBef>
                <a:spcPts val="0"/>
              </a:spcBef>
              <a:spcAft>
                <a:spcPts val="0"/>
              </a:spcAft>
              <a:buNone/>
              <a:defRPr b="0" i="0" sz="1200" u="none" cap="none" strike="noStrike">
                <a:solidFill>
                  <a:srgbClr val="888888"/>
                </a:solidFill>
                <a:latin typeface="Open Sans Light"/>
                <a:ea typeface="Open Sans Light"/>
                <a:cs typeface="Open Sans Light"/>
                <a:sym typeface="Open Sans Light"/>
              </a:defRPr>
            </a:lvl5pPr>
            <a:lvl6pPr indent="0" lvl="5" marL="0" marR="0" rtl="0" algn="r">
              <a:spcBef>
                <a:spcPts val="0"/>
              </a:spcBef>
              <a:spcAft>
                <a:spcPts val="0"/>
              </a:spcAft>
              <a:buNone/>
              <a:defRPr b="0" i="0" sz="1200" u="none" cap="none" strike="noStrike">
                <a:solidFill>
                  <a:srgbClr val="888888"/>
                </a:solidFill>
                <a:latin typeface="Open Sans Light"/>
                <a:ea typeface="Open Sans Light"/>
                <a:cs typeface="Open Sans Light"/>
                <a:sym typeface="Open Sans Light"/>
              </a:defRPr>
            </a:lvl6pPr>
            <a:lvl7pPr indent="0" lvl="6" marL="0" marR="0" rtl="0" algn="r">
              <a:spcBef>
                <a:spcPts val="0"/>
              </a:spcBef>
              <a:spcAft>
                <a:spcPts val="0"/>
              </a:spcAft>
              <a:buNone/>
              <a:defRPr b="0" i="0" sz="1200" u="none" cap="none" strike="noStrike">
                <a:solidFill>
                  <a:srgbClr val="888888"/>
                </a:solidFill>
                <a:latin typeface="Open Sans Light"/>
                <a:ea typeface="Open Sans Light"/>
                <a:cs typeface="Open Sans Light"/>
                <a:sym typeface="Open Sans Light"/>
              </a:defRPr>
            </a:lvl7pPr>
            <a:lvl8pPr indent="0" lvl="7" marL="0" marR="0" rtl="0" algn="r">
              <a:spcBef>
                <a:spcPts val="0"/>
              </a:spcBef>
              <a:spcAft>
                <a:spcPts val="0"/>
              </a:spcAft>
              <a:buNone/>
              <a:defRPr b="0" i="0" sz="1200" u="none" cap="none" strike="noStrike">
                <a:solidFill>
                  <a:srgbClr val="888888"/>
                </a:solidFill>
                <a:latin typeface="Open Sans Light"/>
                <a:ea typeface="Open Sans Light"/>
                <a:cs typeface="Open Sans Light"/>
                <a:sym typeface="Open Sans Light"/>
              </a:defRPr>
            </a:lvl8pPr>
            <a:lvl9pPr indent="0" lvl="8" marL="0" marR="0" rtl="0" algn="r">
              <a:spcBef>
                <a:spcPts val="0"/>
              </a:spcBef>
              <a:spcAft>
                <a:spcPts val="0"/>
              </a:spcAft>
              <a:buNone/>
              <a:defRPr b="0" i="0" sz="1200" u="none" cap="none" strike="noStrike">
                <a:solidFill>
                  <a:srgbClr val="888888"/>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319" name="Google Shape;319;p21"/>
          <p:cNvSpPr txBox="1"/>
          <p:nvPr/>
        </p:nvSpPr>
        <p:spPr>
          <a:xfrm>
            <a:off x="11226318" y="6552813"/>
            <a:ext cx="279883" cy="276999"/>
          </a:xfrm>
          <a:prstGeom prst="rect">
            <a:avLst/>
          </a:prstGeom>
          <a:noFill/>
          <a:ln>
            <a:noFill/>
          </a:ln>
        </p:spPr>
        <p:txBody>
          <a:bodyPr anchorCtr="0" anchor="ctr" bIns="45700" lIns="45700" spcFirstLastPara="1" rIns="45700" wrap="square" tIns="45700">
            <a:spAutoFit/>
          </a:bodyPr>
          <a:lstStyle/>
          <a:p>
            <a:pPr indent="0" lvl="0" marL="0" marR="0" rtl="0" algn="r">
              <a:spcBef>
                <a:spcPts val="0"/>
              </a:spcBef>
              <a:spcAft>
                <a:spcPts val="0"/>
              </a:spcAft>
              <a:buNone/>
            </a:pPr>
            <a:fld id="{00000000-1234-1234-1234-123412341234}" type="slidenum">
              <a:rPr b="0" i="0" lang="en" sz="1200" u="none" cap="none" strike="noStrike">
                <a:solidFill>
                  <a:srgbClr val="888888"/>
                </a:solidFill>
                <a:latin typeface="Open Sans Light"/>
                <a:ea typeface="Open Sans Light"/>
                <a:cs typeface="Open Sans Light"/>
                <a:sym typeface="Open Sans Light"/>
              </a:rPr>
              <a:t>‹#›</a:t>
            </a:fld>
            <a:endParaRPr b="0" i="0" sz="1200" u="none" cap="none" strike="noStrike">
              <a:solidFill>
                <a:srgbClr val="888888"/>
              </a:solidFill>
              <a:latin typeface="Open Sans Light"/>
              <a:ea typeface="Open Sans Light"/>
              <a:cs typeface="Open Sans Light"/>
              <a:sym typeface="Open Sans Light"/>
            </a:endParaRPr>
          </a:p>
        </p:txBody>
      </p:sp>
      <p:sp>
        <p:nvSpPr>
          <p:cNvPr id="320" name="Google Shape;320;p21"/>
          <p:cNvSpPr txBox="1"/>
          <p:nvPr/>
        </p:nvSpPr>
        <p:spPr>
          <a:xfrm>
            <a:off x="11378718" y="6705213"/>
            <a:ext cx="279883" cy="276999"/>
          </a:xfrm>
          <a:prstGeom prst="rect">
            <a:avLst/>
          </a:prstGeom>
          <a:noFill/>
          <a:ln>
            <a:noFill/>
          </a:ln>
        </p:spPr>
        <p:txBody>
          <a:bodyPr anchorCtr="0" anchor="ctr" bIns="45700" lIns="45700" spcFirstLastPara="1" rIns="45700" wrap="square" tIns="45700">
            <a:spAutoFit/>
          </a:bodyPr>
          <a:lstStyle/>
          <a:p>
            <a:pPr indent="0" lvl="0" marL="0" marR="0" rtl="0" algn="r">
              <a:spcBef>
                <a:spcPts val="0"/>
              </a:spcBef>
              <a:spcAft>
                <a:spcPts val="0"/>
              </a:spcAft>
              <a:buNone/>
            </a:pPr>
            <a:fld id="{00000000-1234-1234-1234-123412341234}" type="slidenum">
              <a:rPr b="0" i="0" lang="en" sz="1200" u="none" cap="none" strike="noStrike">
                <a:solidFill>
                  <a:srgbClr val="888888"/>
                </a:solidFill>
                <a:latin typeface="Open Sans Light"/>
                <a:ea typeface="Open Sans Light"/>
                <a:cs typeface="Open Sans Light"/>
                <a:sym typeface="Open Sans Light"/>
              </a:rPr>
              <a:t>‹#›</a:t>
            </a:fld>
            <a:endParaRPr b="0" i="0" sz="1200" u="none" cap="none" strike="noStrike">
              <a:solidFill>
                <a:srgbClr val="888888"/>
              </a:solidFill>
              <a:latin typeface="Open Sans Light"/>
              <a:ea typeface="Open Sans Light"/>
              <a:cs typeface="Open Sans Light"/>
              <a:sym typeface="Open Sans Light"/>
            </a:endParaRPr>
          </a:p>
        </p:txBody>
      </p:sp>
      <p:sp>
        <p:nvSpPr>
          <p:cNvPr id="321" name="Google Shape;321;p21"/>
          <p:cNvSpPr txBox="1"/>
          <p:nvPr/>
        </p:nvSpPr>
        <p:spPr>
          <a:xfrm>
            <a:off x="11531118" y="6857613"/>
            <a:ext cx="279883" cy="276999"/>
          </a:xfrm>
          <a:prstGeom prst="rect">
            <a:avLst/>
          </a:prstGeom>
          <a:noFill/>
          <a:ln>
            <a:noFill/>
          </a:ln>
        </p:spPr>
        <p:txBody>
          <a:bodyPr anchorCtr="0" anchor="ctr" bIns="45700" lIns="45700" spcFirstLastPara="1" rIns="45700" wrap="square" tIns="45700">
            <a:spAutoFit/>
          </a:bodyPr>
          <a:lstStyle/>
          <a:p>
            <a:pPr indent="0" lvl="0" marL="0" marR="0" rtl="0" algn="r">
              <a:spcBef>
                <a:spcPts val="0"/>
              </a:spcBef>
              <a:spcAft>
                <a:spcPts val="0"/>
              </a:spcAft>
              <a:buNone/>
            </a:pPr>
            <a:fld id="{00000000-1234-1234-1234-123412341234}" type="slidenum">
              <a:rPr b="0" i="0" lang="en" sz="1200" u="none" cap="none" strike="noStrike">
                <a:solidFill>
                  <a:srgbClr val="888888"/>
                </a:solidFill>
                <a:latin typeface="Open Sans Light"/>
                <a:ea typeface="Open Sans Light"/>
                <a:cs typeface="Open Sans Light"/>
                <a:sym typeface="Open Sans Light"/>
              </a:rPr>
              <a:t>‹#›</a:t>
            </a:fld>
            <a:endParaRPr b="0" i="0" sz="1200" u="none" cap="none" strike="noStrike">
              <a:solidFill>
                <a:srgbClr val="888888"/>
              </a:solidFill>
              <a:latin typeface="Open Sans Light"/>
              <a:ea typeface="Open Sans Light"/>
              <a:cs typeface="Open Sans Light"/>
              <a:sym typeface="Open Sans Light"/>
            </a:endParaRPr>
          </a:p>
        </p:txBody>
      </p:sp>
      <p:sp>
        <p:nvSpPr>
          <p:cNvPr id="322" name="Google Shape;322;p21"/>
          <p:cNvSpPr txBox="1"/>
          <p:nvPr/>
        </p:nvSpPr>
        <p:spPr>
          <a:xfrm>
            <a:off x="8534400" y="100340"/>
            <a:ext cx="506890"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b="0" i="0" lang="en" sz="1100" u="none" cap="none" strike="noStrike">
                <a:solidFill>
                  <a:srgbClr val="7F7F7F"/>
                </a:solidFill>
                <a:latin typeface="Helvetica Neue Light"/>
                <a:ea typeface="Helvetica Neue Light"/>
                <a:cs typeface="Helvetica Neue Light"/>
                <a:sym typeface="Helvetica Neue Light"/>
              </a:rPr>
              <a:t>‹#›</a:t>
            </a:fld>
            <a:endParaRPr b="0" i="0" sz="1100" u="none" cap="none" strike="noStrike">
              <a:solidFill>
                <a:srgbClr val="7F7F7F"/>
              </a:solidFill>
              <a:latin typeface="Helvetica Neue Light"/>
              <a:ea typeface="Helvetica Neue Light"/>
              <a:cs typeface="Helvetica Neue Light"/>
              <a:sym typeface="Helvetica Neue Light"/>
            </a:endParaRPr>
          </a:p>
        </p:txBody>
      </p:sp>
    </p:spTree>
  </p:cSld>
  <p:clrMap accent1="accent1" accent2="accent2" accent3="accent3" accent4="accent4" accent5="accent5" accent6="accent6" bg1="lt1" bg2="dk2" tx1="dk1" tx2="lt2" folHlink="folHlink" hlink="hlink"/>
  <p:sldLayoutIdLst>
    <p:sldLayoutId id="2147483666" r:id="rId3"/>
    <p:sldLayoutId id="2147483667" r:id="rId4"/>
    <p:sldLayoutId id="2147483668" r:id="rId5"/>
    <p:sldLayoutId id="2147483669" r:id="rId6"/>
    <p:sldLayoutId id="2147483670" r:id="rId7"/>
    <p:sldLayoutId id="2147483671" r:id="rId8"/>
    <p:sldLayoutId id="2147483672"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hyperlink" Target="https://www.neighborhoodscout.com/ny/staten-island/crime#descriptio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hyperlink" Target="https://www.vox.com/policy-and-politics/2017/9/25/16360606/murder-rate-2016-fbi" TargetMode="Externa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hyperlink" Target="https://www.thecity.nyc/2020/12/21/22189682/why-are-shootings-up-in-new-york-city-in-2020-nypd" TargetMode="Externa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33.jpg"/><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hyperlink" Target="https://www.insider.com/mass-shootings-in-us-over-fourth-of-july-weekend-2021-7" TargetMode="External"/><Relationship Id="rId4" Type="http://schemas.openxmlformats.org/officeDocument/2006/relationships/image" Target="../media/image39.png"/><Relationship Id="rId5" Type="http://schemas.openxmlformats.org/officeDocument/2006/relationships/image" Target="../media/image37.png"/><Relationship Id="rId6"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43.png"/><Relationship Id="rId5"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hyperlink" Target="https://www.neighborhoodscout.com/ny/new-york/crime" TargetMode="External"/><Relationship Id="rId4" Type="http://schemas.openxmlformats.org/officeDocument/2006/relationships/hyperlink" Target="https://www.amny.com/police-fire/new-york-city-crime-rates-january-2022/" TargetMode="External"/><Relationship Id="rId5" Type="http://schemas.openxmlformats.org/officeDocument/2006/relationships/image" Target="../media/image19.png"/><Relationship Id="rId6"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hyperlink" Target="https://data.cityofnewyork.us/Public-Safety/NYPD-Criminal-Court-Summons-Historic-/sv2w-rv3k" TargetMode="External"/><Relationship Id="rId4" Type="http://schemas.openxmlformats.org/officeDocument/2006/relationships/hyperlink" Target="https://data.cityofnewyork.us/Public-Safety/NYPD-Shooting-Incident-Data-Historic-/833y-fsy8" TargetMode="External"/><Relationship Id="rId5" Type="http://schemas.openxmlformats.org/officeDocument/2006/relationships/hyperlink" Target="https://data.cityofnewyork.us/Public-Safety/NYPD-Shooting-Incident-Data-Year-To-Date-/5ucz-vwe8" TargetMode="External"/><Relationship Id="rId6" Type="http://schemas.openxmlformats.org/officeDocument/2006/relationships/hyperlink" Target="https://www.kaggle.com/new-york-state/new-york-state-index-crime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hyperlink" Target="https://eji.org/news/new-york-crime-falls-as-police-end-stop-and-frisk/"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cxnSp>
        <p:nvCxnSpPr>
          <p:cNvPr id="356" name="Google Shape;356;p29"/>
          <p:cNvCxnSpPr/>
          <p:nvPr/>
        </p:nvCxnSpPr>
        <p:spPr>
          <a:xfrm>
            <a:off x="2209800" y="3486150"/>
            <a:ext cx="5486400" cy="0"/>
          </a:xfrm>
          <a:prstGeom prst="straightConnector1">
            <a:avLst/>
          </a:prstGeom>
          <a:noFill/>
          <a:ln cap="flat" cmpd="sng" w="9525">
            <a:solidFill>
              <a:srgbClr val="FFFFFF"/>
            </a:solidFill>
            <a:prstDash val="solid"/>
            <a:round/>
            <a:headEnd len="med" w="med" type="none"/>
            <a:tailEnd len="med" w="med" type="none"/>
          </a:ln>
        </p:spPr>
      </p:cxnSp>
      <p:sp>
        <p:nvSpPr>
          <p:cNvPr id="357" name="Google Shape;357;p29"/>
          <p:cNvSpPr txBox="1"/>
          <p:nvPr/>
        </p:nvSpPr>
        <p:spPr>
          <a:xfrm>
            <a:off x="2209800" y="2714050"/>
            <a:ext cx="5181600" cy="698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i="1" lang="en" sz="3600">
                <a:solidFill>
                  <a:schemeClr val="lt1"/>
                </a:solidFill>
                <a:latin typeface="Maven Pro"/>
                <a:ea typeface="Maven Pro"/>
                <a:cs typeface="Maven Pro"/>
                <a:sym typeface="Maven Pro"/>
              </a:rPr>
              <a:t>DEMYSTIFYING CRIME</a:t>
            </a:r>
            <a:endParaRPr i="1">
              <a:latin typeface="Maven Pro"/>
              <a:ea typeface="Maven Pro"/>
              <a:cs typeface="Maven Pro"/>
              <a:sym typeface="Maven Pro"/>
            </a:endParaRPr>
          </a:p>
        </p:txBody>
      </p:sp>
      <p:sp>
        <p:nvSpPr>
          <p:cNvPr id="358" name="Google Shape;358;p29"/>
          <p:cNvSpPr txBox="1"/>
          <p:nvPr/>
        </p:nvSpPr>
        <p:spPr>
          <a:xfrm>
            <a:off x="2209800" y="3620650"/>
            <a:ext cx="5257800" cy="532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i="1" lang="en" sz="1600">
                <a:solidFill>
                  <a:schemeClr val="lt1"/>
                </a:solidFill>
                <a:latin typeface="Maven Pro"/>
                <a:ea typeface="Maven Pro"/>
                <a:cs typeface="Maven Pro"/>
                <a:sym typeface="Maven Pro"/>
              </a:rPr>
              <a:t>NEW YORK CITY, USA</a:t>
            </a:r>
            <a:endParaRPr i="1" sz="1600">
              <a:solidFill>
                <a:srgbClr val="FFFFFF"/>
              </a:solidFill>
              <a:latin typeface="Maven Pro"/>
              <a:ea typeface="Maven Pro"/>
              <a:cs typeface="Maven Pro"/>
              <a:sym typeface="Maven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8"/>
          <p:cNvSpPr txBox="1"/>
          <p:nvPr>
            <p:ph idx="4294967295" type="title"/>
          </p:nvPr>
        </p:nvSpPr>
        <p:spPr>
          <a:xfrm>
            <a:off x="426375" y="336375"/>
            <a:ext cx="7030500" cy="999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200">
                <a:solidFill>
                  <a:schemeClr val="accent1"/>
                </a:solidFill>
                <a:latin typeface="Maven Pro"/>
                <a:ea typeface="Maven Pro"/>
                <a:cs typeface="Maven Pro"/>
                <a:sym typeface="Maven Pro"/>
              </a:rPr>
              <a:t>Crime Distribution across NY boroughs</a:t>
            </a:r>
            <a:endParaRPr sz="2200">
              <a:solidFill>
                <a:schemeClr val="accent1"/>
              </a:solidFill>
              <a:latin typeface="Maven Pro"/>
              <a:ea typeface="Maven Pro"/>
              <a:cs typeface="Maven Pro"/>
              <a:sym typeface="Maven Pro"/>
            </a:endParaRPr>
          </a:p>
          <a:p>
            <a:pPr indent="0" lvl="0" marL="0" rtl="0" algn="l">
              <a:spcBef>
                <a:spcPts val="0"/>
              </a:spcBef>
              <a:spcAft>
                <a:spcPts val="0"/>
              </a:spcAft>
              <a:buNone/>
            </a:pPr>
            <a:r>
              <a:rPr lang="en" sz="1800">
                <a:solidFill>
                  <a:schemeClr val="accent1"/>
                </a:solidFill>
                <a:latin typeface="Maven Pro"/>
                <a:ea typeface="Maven Pro"/>
                <a:cs typeface="Maven Pro"/>
                <a:sym typeface="Maven Pro"/>
              </a:rPr>
              <a:t>(2019)</a:t>
            </a:r>
            <a:endParaRPr sz="1800">
              <a:solidFill>
                <a:schemeClr val="accent1"/>
              </a:solidFill>
              <a:latin typeface="Maven Pro"/>
              <a:ea typeface="Maven Pro"/>
              <a:cs typeface="Maven Pro"/>
              <a:sym typeface="Maven Pro"/>
            </a:endParaRPr>
          </a:p>
        </p:txBody>
      </p:sp>
      <p:pic>
        <p:nvPicPr>
          <p:cNvPr id="434" name="Google Shape;434;p38"/>
          <p:cNvPicPr preferRelativeResize="0"/>
          <p:nvPr/>
        </p:nvPicPr>
        <p:blipFill>
          <a:blip r:embed="rId3">
            <a:alphaModFix/>
          </a:blip>
          <a:stretch>
            <a:fillRect/>
          </a:stretch>
        </p:blipFill>
        <p:spPr>
          <a:xfrm>
            <a:off x="586075" y="1093550"/>
            <a:ext cx="4779300" cy="3506574"/>
          </a:xfrm>
          <a:prstGeom prst="rect">
            <a:avLst/>
          </a:prstGeom>
          <a:noFill/>
          <a:ln>
            <a:noFill/>
          </a:ln>
        </p:spPr>
      </p:pic>
      <p:grpSp>
        <p:nvGrpSpPr>
          <p:cNvPr id="435" name="Google Shape;435;p38"/>
          <p:cNvGrpSpPr/>
          <p:nvPr/>
        </p:nvGrpSpPr>
        <p:grpSpPr>
          <a:xfrm>
            <a:off x="5965550" y="2083175"/>
            <a:ext cx="2473500" cy="554100"/>
            <a:chOff x="5965550" y="1256175"/>
            <a:chExt cx="2473500" cy="554100"/>
          </a:xfrm>
        </p:grpSpPr>
        <p:sp>
          <p:nvSpPr>
            <p:cNvPr id="436" name="Google Shape;436;p38"/>
            <p:cNvSpPr txBox="1"/>
            <p:nvPr/>
          </p:nvSpPr>
          <p:spPr>
            <a:xfrm>
              <a:off x="5965550" y="1256175"/>
              <a:ext cx="2473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Majority total crime concentrated in Brooklyn, Bronx, Manhattan</a:t>
              </a:r>
              <a:endParaRPr sz="1200">
                <a:latin typeface="Nunito"/>
                <a:ea typeface="Nunito"/>
                <a:cs typeface="Nunito"/>
                <a:sym typeface="Nunito"/>
              </a:endParaRPr>
            </a:p>
          </p:txBody>
        </p:sp>
        <p:sp>
          <p:nvSpPr>
            <p:cNvPr id="437" name="Google Shape;437;p38"/>
            <p:cNvSpPr/>
            <p:nvPr/>
          </p:nvSpPr>
          <p:spPr>
            <a:xfrm>
              <a:off x="5965550" y="1256175"/>
              <a:ext cx="2425500" cy="554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 name="Google Shape;438;p38"/>
          <p:cNvGrpSpPr/>
          <p:nvPr/>
        </p:nvGrpSpPr>
        <p:grpSpPr>
          <a:xfrm>
            <a:off x="5965550" y="2949225"/>
            <a:ext cx="2473500" cy="434700"/>
            <a:chOff x="6106725" y="2858475"/>
            <a:chExt cx="2473500" cy="434700"/>
          </a:xfrm>
        </p:grpSpPr>
        <p:sp>
          <p:nvSpPr>
            <p:cNvPr id="439" name="Google Shape;439;p38"/>
            <p:cNvSpPr txBox="1"/>
            <p:nvPr/>
          </p:nvSpPr>
          <p:spPr>
            <a:xfrm>
              <a:off x="6106725" y="2891175"/>
              <a:ext cx="2473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Least total </a:t>
              </a:r>
              <a:r>
                <a:rPr lang="en" sz="1200">
                  <a:latin typeface="Nunito"/>
                  <a:ea typeface="Nunito"/>
                  <a:cs typeface="Nunito"/>
                  <a:sym typeface="Nunito"/>
                </a:rPr>
                <a:t>crime in Staten Island</a:t>
              </a:r>
              <a:endParaRPr sz="1200">
                <a:latin typeface="Nunito"/>
                <a:ea typeface="Nunito"/>
                <a:cs typeface="Nunito"/>
                <a:sym typeface="Nunito"/>
              </a:endParaRPr>
            </a:p>
          </p:txBody>
        </p:sp>
        <p:sp>
          <p:nvSpPr>
            <p:cNvPr id="440" name="Google Shape;440;p38"/>
            <p:cNvSpPr/>
            <p:nvPr/>
          </p:nvSpPr>
          <p:spPr>
            <a:xfrm>
              <a:off x="6106725" y="2858475"/>
              <a:ext cx="2473500" cy="434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9"/>
          <p:cNvSpPr txBox="1"/>
          <p:nvPr>
            <p:ph idx="4294967295" type="title"/>
          </p:nvPr>
        </p:nvSpPr>
        <p:spPr>
          <a:xfrm>
            <a:off x="466700" y="336375"/>
            <a:ext cx="7329300" cy="554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200">
                <a:solidFill>
                  <a:schemeClr val="accent1"/>
                </a:solidFill>
                <a:latin typeface="Maven Pro"/>
                <a:ea typeface="Maven Pro"/>
                <a:cs typeface="Maven Pro"/>
                <a:sym typeface="Maven Pro"/>
              </a:rPr>
              <a:t>Race and Geolocation of Criminals</a:t>
            </a:r>
            <a:endParaRPr sz="2200">
              <a:solidFill>
                <a:schemeClr val="accent1"/>
              </a:solidFill>
              <a:latin typeface="Maven Pro"/>
              <a:ea typeface="Maven Pro"/>
              <a:cs typeface="Maven Pro"/>
              <a:sym typeface="Maven Pro"/>
            </a:endParaRPr>
          </a:p>
          <a:p>
            <a:pPr indent="0" lvl="0" marL="0" rtl="0" algn="l">
              <a:spcBef>
                <a:spcPts val="0"/>
              </a:spcBef>
              <a:spcAft>
                <a:spcPts val="0"/>
              </a:spcAft>
              <a:buNone/>
            </a:pPr>
            <a:r>
              <a:rPr lang="en" sz="1800">
                <a:solidFill>
                  <a:schemeClr val="accent1"/>
                </a:solidFill>
                <a:latin typeface="Maven Pro"/>
                <a:ea typeface="Maven Pro"/>
                <a:cs typeface="Maven Pro"/>
                <a:sym typeface="Maven Pro"/>
              </a:rPr>
              <a:t>(2019)</a:t>
            </a:r>
            <a:endParaRPr sz="1800">
              <a:solidFill>
                <a:schemeClr val="accent1"/>
              </a:solidFill>
              <a:latin typeface="Maven Pro"/>
              <a:ea typeface="Maven Pro"/>
              <a:cs typeface="Maven Pro"/>
              <a:sym typeface="Maven Pro"/>
            </a:endParaRPr>
          </a:p>
        </p:txBody>
      </p:sp>
      <p:pic>
        <p:nvPicPr>
          <p:cNvPr id="446" name="Google Shape;446;p39"/>
          <p:cNvPicPr preferRelativeResize="0"/>
          <p:nvPr/>
        </p:nvPicPr>
        <p:blipFill>
          <a:blip r:embed="rId3">
            <a:alphaModFix/>
          </a:blip>
          <a:stretch>
            <a:fillRect/>
          </a:stretch>
        </p:blipFill>
        <p:spPr>
          <a:xfrm>
            <a:off x="663675" y="1099300"/>
            <a:ext cx="4810776" cy="3424700"/>
          </a:xfrm>
          <a:prstGeom prst="rect">
            <a:avLst/>
          </a:prstGeom>
          <a:noFill/>
          <a:ln>
            <a:noFill/>
          </a:ln>
        </p:spPr>
      </p:pic>
      <p:sp>
        <p:nvSpPr>
          <p:cNvPr id="447" name="Google Shape;447;p39"/>
          <p:cNvSpPr txBox="1"/>
          <p:nvPr/>
        </p:nvSpPr>
        <p:spPr>
          <a:xfrm>
            <a:off x="5523900" y="1258350"/>
            <a:ext cx="3349200" cy="14775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Nunito"/>
              <a:buChar char="●"/>
            </a:pPr>
            <a:r>
              <a:rPr lang="en" sz="1200">
                <a:latin typeface="Nunito"/>
                <a:ea typeface="Nunito"/>
                <a:cs typeface="Nunito"/>
                <a:sym typeface="Nunito"/>
              </a:rPr>
              <a:t>Majority crime in Brooklyn by Blacks</a:t>
            </a:r>
            <a:endParaRPr sz="1200">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Majority crime in Bronx by Blacks and Black Hispanics</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Crime in North Queens dominated by Whites and White Hispanics</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Concentration of Asian criminals in South Brooklyn</a:t>
            </a:r>
            <a:endParaRPr sz="1200">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0"/>
          <p:cNvSpPr txBox="1"/>
          <p:nvPr>
            <p:ph idx="4294967295" type="title"/>
          </p:nvPr>
        </p:nvSpPr>
        <p:spPr>
          <a:xfrm>
            <a:off x="347900" y="306125"/>
            <a:ext cx="7030500" cy="999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200">
                <a:solidFill>
                  <a:schemeClr val="accent1"/>
                </a:solidFill>
                <a:latin typeface="Maven Pro"/>
                <a:ea typeface="Maven Pro"/>
                <a:cs typeface="Maven Pro"/>
                <a:sym typeface="Maven Pro"/>
              </a:rPr>
              <a:t>Major Crime Trend</a:t>
            </a:r>
            <a:endParaRPr sz="2200">
              <a:solidFill>
                <a:schemeClr val="accent1"/>
              </a:solidFill>
              <a:latin typeface="Maven Pro"/>
              <a:ea typeface="Maven Pro"/>
              <a:cs typeface="Maven Pro"/>
              <a:sym typeface="Maven Pro"/>
            </a:endParaRPr>
          </a:p>
          <a:p>
            <a:pPr indent="0" lvl="0" marL="0" rtl="0" algn="l">
              <a:spcBef>
                <a:spcPts val="0"/>
              </a:spcBef>
              <a:spcAft>
                <a:spcPts val="0"/>
              </a:spcAft>
              <a:buNone/>
            </a:pPr>
            <a:r>
              <a:rPr lang="en" sz="1533">
                <a:solidFill>
                  <a:schemeClr val="accent1"/>
                </a:solidFill>
                <a:latin typeface="Maven Pro"/>
                <a:ea typeface="Maven Pro"/>
                <a:cs typeface="Maven Pro"/>
                <a:sym typeface="Maven Pro"/>
              </a:rPr>
              <a:t>(2006~2021)</a:t>
            </a:r>
            <a:endParaRPr sz="2200">
              <a:solidFill>
                <a:schemeClr val="accent1"/>
              </a:solidFill>
              <a:latin typeface="Maven Pro"/>
              <a:ea typeface="Maven Pro"/>
              <a:cs typeface="Maven Pro"/>
              <a:sym typeface="Maven Pro"/>
            </a:endParaRPr>
          </a:p>
        </p:txBody>
      </p:sp>
      <p:pic>
        <p:nvPicPr>
          <p:cNvPr id="453" name="Google Shape;453;p40"/>
          <p:cNvPicPr preferRelativeResize="0"/>
          <p:nvPr/>
        </p:nvPicPr>
        <p:blipFill>
          <a:blip r:embed="rId3">
            <a:alphaModFix/>
          </a:blip>
          <a:stretch>
            <a:fillRect/>
          </a:stretch>
        </p:blipFill>
        <p:spPr>
          <a:xfrm>
            <a:off x="4669524" y="494171"/>
            <a:ext cx="2138258" cy="2249013"/>
          </a:xfrm>
          <a:prstGeom prst="rect">
            <a:avLst/>
          </a:prstGeom>
          <a:noFill/>
          <a:ln>
            <a:noFill/>
          </a:ln>
        </p:spPr>
      </p:pic>
      <p:sp>
        <p:nvSpPr>
          <p:cNvPr id="454" name="Google Shape;454;p40"/>
          <p:cNvSpPr txBox="1"/>
          <p:nvPr/>
        </p:nvSpPr>
        <p:spPr>
          <a:xfrm>
            <a:off x="897612" y="1334413"/>
            <a:ext cx="4145661" cy="38490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Nunito"/>
                <a:ea typeface="Nunito"/>
                <a:cs typeface="Nunito"/>
                <a:sym typeface="Nunito"/>
              </a:rPr>
              <a:t>Overall crime on a decline</a:t>
            </a:r>
            <a:endParaRPr b="1" sz="1300">
              <a:latin typeface="Nunito"/>
              <a:ea typeface="Nunito"/>
              <a:cs typeface="Nunito"/>
              <a:sym typeface="Nunito"/>
            </a:endParaRPr>
          </a:p>
        </p:txBody>
      </p:sp>
      <p:sp>
        <p:nvSpPr>
          <p:cNvPr id="455" name="Google Shape;455;p40"/>
          <p:cNvSpPr/>
          <p:nvPr/>
        </p:nvSpPr>
        <p:spPr>
          <a:xfrm>
            <a:off x="897612" y="1334413"/>
            <a:ext cx="2265968" cy="399218"/>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6" name="Google Shape;456;p40"/>
          <p:cNvPicPr preferRelativeResize="0"/>
          <p:nvPr/>
        </p:nvPicPr>
        <p:blipFill>
          <a:blip r:embed="rId4">
            <a:alphaModFix/>
          </a:blip>
          <a:stretch>
            <a:fillRect/>
          </a:stretch>
        </p:blipFill>
        <p:spPr>
          <a:xfrm>
            <a:off x="347900" y="2921026"/>
            <a:ext cx="7762376" cy="1758675"/>
          </a:xfrm>
          <a:prstGeom prst="rect">
            <a:avLst/>
          </a:prstGeom>
          <a:noFill/>
          <a:ln>
            <a:noFill/>
          </a:ln>
        </p:spPr>
      </p:pic>
      <p:grpSp>
        <p:nvGrpSpPr>
          <p:cNvPr id="457" name="Google Shape;457;p40"/>
          <p:cNvGrpSpPr/>
          <p:nvPr/>
        </p:nvGrpSpPr>
        <p:grpSpPr>
          <a:xfrm>
            <a:off x="897600" y="2228988"/>
            <a:ext cx="3200400" cy="585063"/>
            <a:chOff x="1311100" y="2672738"/>
            <a:chExt cx="3200400" cy="585063"/>
          </a:xfrm>
        </p:grpSpPr>
        <p:sp>
          <p:nvSpPr>
            <p:cNvPr id="458" name="Google Shape;458;p40"/>
            <p:cNvSpPr txBox="1"/>
            <p:nvPr/>
          </p:nvSpPr>
          <p:spPr>
            <a:xfrm>
              <a:off x="1311100" y="2672738"/>
              <a:ext cx="3200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Nunito"/>
                  <a:ea typeface="Nunito"/>
                  <a:cs typeface="Nunito"/>
                  <a:sym typeface="Nunito"/>
                </a:rPr>
                <a:t>Shootings (major crime) spike </a:t>
              </a:r>
              <a:endParaRPr b="1" sz="1300">
                <a:latin typeface="Nunito"/>
                <a:ea typeface="Nunito"/>
                <a:cs typeface="Nunito"/>
                <a:sym typeface="Nunito"/>
              </a:endParaRPr>
            </a:p>
            <a:p>
              <a:pPr indent="0" lvl="0" marL="0" rtl="0" algn="l">
                <a:spcBef>
                  <a:spcPts val="0"/>
                </a:spcBef>
                <a:spcAft>
                  <a:spcPts val="0"/>
                </a:spcAft>
                <a:buNone/>
              </a:pPr>
              <a:r>
                <a:rPr b="1" lang="en" sz="1300">
                  <a:latin typeface="Nunito"/>
                  <a:ea typeface="Nunito"/>
                  <a:cs typeface="Nunito"/>
                  <a:sym typeface="Nunito"/>
                </a:rPr>
                <a:t>in 2020, 2021</a:t>
              </a:r>
              <a:endParaRPr b="1" sz="1300">
                <a:latin typeface="Nunito"/>
                <a:ea typeface="Nunito"/>
                <a:cs typeface="Nunito"/>
                <a:sym typeface="Nunito"/>
              </a:endParaRPr>
            </a:p>
          </p:txBody>
        </p:sp>
        <p:sp>
          <p:nvSpPr>
            <p:cNvPr id="459" name="Google Shape;459;p40"/>
            <p:cNvSpPr/>
            <p:nvPr/>
          </p:nvSpPr>
          <p:spPr>
            <a:xfrm>
              <a:off x="1321175" y="2682700"/>
              <a:ext cx="2422500" cy="575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1"/>
          <p:cNvSpPr txBox="1"/>
          <p:nvPr>
            <p:ph idx="4294967295" type="title"/>
          </p:nvPr>
        </p:nvSpPr>
        <p:spPr>
          <a:xfrm>
            <a:off x="446575" y="304650"/>
            <a:ext cx="7030500" cy="999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200">
                <a:solidFill>
                  <a:schemeClr val="accent1"/>
                </a:solidFill>
                <a:latin typeface="Maven Pro"/>
                <a:ea typeface="Maven Pro"/>
                <a:cs typeface="Maven Pro"/>
                <a:sym typeface="Maven Pro"/>
              </a:rPr>
              <a:t>Shooting Incidents across Geolocation</a:t>
            </a:r>
            <a:endParaRPr sz="2200">
              <a:solidFill>
                <a:schemeClr val="accent1"/>
              </a:solidFill>
              <a:latin typeface="Maven Pro"/>
              <a:ea typeface="Maven Pro"/>
              <a:cs typeface="Maven Pro"/>
              <a:sym typeface="Maven Pro"/>
            </a:endParaRPr>
          </a:p>
          <a:p>
            <a:pPr indent="0" lvl="0" marL="0" rtl="0" algn="l">
              <a:spcBef>
                <a:spcPts val="0"/>
              </a:spcBef>
              <a:spcAft>
                <a:spcPts val="0"/>
              </a:spcAft>
              <a:buNone/>
            </a:pPr>
            <a:r>
              <a:rPr lang="en" sz="1800">
                <a:solidFill>
                  <a:schemeClr val="accent1"/>
                </a:solidFill>
                <a:latin typeface="Maven Pro"/>
                <a:ea typeface="Maven Pro"/>
                <a:cs typeface="Maven Pro"/>
                <a:sym typeface="Maven Pro"/>
              </a:rPr>
              <a:t>(2020)</a:t>
            </a:r>
            <a:endParaRPr sz="1800">
              <a:solidFill>
                <a:schemeClr val="accent1"/>
              </a:solidFill>
              <a:latin typeface="Maven Pro"/>
              <a:ea typeface="Maven Pro"/>
              <a:cs typeface="Maven Pro"/>
              <a:sym typeface="Maven Pro"/>
            </a:endParaRPr>
          </a:p>
        </p:txBody>
      </p:sp>
      <p:pic>
        <p:nvPicPr>
          <p:cNvPr id="465" name="Google Shape;465;p41"/>
          <p:cNvPicPr preferRelativeResize="0"/>
          <p:nvPr/>
        </p:nvPicPr>
        <p:blipFill rotWithShape="1">
          <a:blip r:embed="rId3">
            <a:alphaModFix/>
          </a:blip>
          <a:srcRect b="12280" l="0" r="0" t="0"/>
          <a:stretch/>
        </p:blipFill>
        <p:spPr>
          <a:xfrm>
            <a:off x="308675" y="1123625"/>
            <a:ext cx="4007850" cy="3515625"/>
          </a:xfrm>
          <a:prstGeom prst="rect">
            <a:avLst/>
          </a:prstGeom>
          <a:noFill/>
          <a:ln>
            <a:noFill/>
          </a:ln>
        </p:spPr>
      </p:pic>
      <p:sp>
        <p:nvSpPr>
          <p:cNvPr id="466" name="Google Shape;466;p41"/>
          <p:cNvSpPr txBox="1"/>
          <p:nvPr/>
        </p:nvSpPr>
        <p:spPr>
          <a:xfrm>
            <a:off x="4820825" y="3580300"/>
            <a:ext cx="4185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sz="950">
                <a:solidFill>
                  <a:srgbClr val="5D5D5D"/>
                </a:solidFill>
                <a:highlight>
                  <a:srgbClr val="FFFFFF"/>
                </a:highlight>
                <a:latin typeface="Nunito"/>
                <a:ea typeface="Nunito"/>
                <a:cs typeface="Nunito"/>
                <a:sym typeface="Nunito"/>
              </a:rPr>
              <a:t>Reference : </a:t>
            </a:r>
            <a:r>
              <a:rPr lang="en" sz="950" u="sng">
                <a:solidFill>
                  <a:schemeClr val="accent5"/>
                </a:solidFill>
                <a:highlight>
                  <a:srgbClr val="FFFFFF"/>
                </a:highlight>
                <a:latin typeface="Nunito"/>
                <a:ea typeface="Nunito"/>
                <a:cs typeface="Nunito"/>
                <a:sym typeface="Nunito"/>
                <a:hlinkClick r:id="rId4">
                  <a:extLst>
                    <a:ext uri="{A12FA001-AC4F-418D-AE19-62706E023703}">
                      <ahyp:hlinkClr val="tx"/>
                    </a:ext>
                  </a:extLst>
                </a:hlinkClick>
              </a:rPr>
              <a:t>https://www.neighborhoodscout.com/ny/staten-island/crime#description</a:t>
            </a:r>
            <a:r>
              <a:rPr lang="en" sz="1350">
                <a:solidFill>
                  <a:srgbClr val="5D5D5D"/>
                </a:solidFill>
                <a:highlight>
                  <a:srgbClr val="FFFFFF"/>
                </a:highlight>
              </a:rPr>
              <a:t> </a:t>
            </a:r>
            <a:endParaRPr>
              <a:latin typeface="Nunito"/>
              <a:ea typeface="Nunito"/>
              <a:cs typeface="Nunito"/>
              <a:sym typeface="Nunito"/>
            </a:endParaRPr>
          </a:p>
        </p:txBody>
      </p:sp>
      <p:grpSp>
        <p:nvGrpSpPr>
          <p:cNvPr id="467" name="Google Shape;467;p41"/>
          <p:cNvGrpSpPr/>
          <p:nvPr/>
        </p:nvGrpSpPr>
        <p:grpSpPr>
          <a:xfrm>
            <a:off x="5044375" y="2467900"/>
            <a:ext cx="3217200" cy="585013"/>
            <a:chOff x="4993925" y="3302900"/>
            <a:chExt cx="3217200" cy="585013"/>
          </a:xfrm>
        </p:grpSpPr>
        <p:sp>
          <p:nvSpPr>
            <p:cNvPr id="468" name="Google Shape;468;p41"/>
            <p:cNvSpPr txBox="1"/>
            <p:nvPr/>
          </p:nvSpPr>
          <p:spPr>
            <a:xfrm>
              <a:off x="5225825" y="3302913"/>
              <a:ext cx="27534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b="1" lang="en" sz="1300">
                  <a:highlight>
                    <a:srgbClr val="FFFFFF"/>
                  </a:highlight>
                  <a:latin typeface="Nunito"/>
                  <a:ea typeface="Nunito"/>
                  <a:cs typeface="Nunito"/>
                  <a:sym typeface="Nunito"/>
                </a:rPr>
                <a:t>Crime rate in Staten Island lowest in NYC (safest place)</a:t>
              </a:r>
              <a:endParaRPr b="1" sz="1300">
                <a:latin typeface="Nunito"/>
                <a:ea typeface="Nunito"/>
                <a:cs typeface="Nunito"/>
                <a:sym typeface="Nunito"/>
              </a:endParaRPr>
            </a:p>
          </p:txBody>
        </p:sp>
        <p:sp>
          <p:nvSpPr>
            <p:cNvPr id="469" name="Google Shape;469;p41"/>
            <p:cNvSpPr/>
            <p:nvPr/>
          </p:nvSpPr>
          <p:spPr>
            <a:xfrm>
              <a:off x="4993925" y="3302900"/>
              <a:ext cx="3217200" cy="585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41"/>
          <p:cNvGrpSpPr/>
          <p:nvPr/>
        </p:nvGrpSpPr>
        <p:grpSpPr>
          <a:xfrm>
            <a:off x="5044375" y="1593413"/>
            <a:ext cx="3217200" cy="585013"/>
            <a:chOff x="4993925" y="1986738"/>
            <a:chExt cx="3217200" cy="585013"/>
          </a:xfrm>
        </p:grpSpPr>
        <p:sp>
          <p:nvSpPr>
            <p:cNvPr id="471" name="Google Shape;471;p41"/>
            <p:cNvSpPr txBox="1"/>
            <p:nvPr/>
          </p:nvSpPr>
          <p:spPr>
            <a:xfrm>
              <a:off x="5225825" y="1986738"/>
              <a:ext cx="27534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b="1" lang="en" sz="1300">
                  <a:highlight>
                    <a:srgbClr val="FFFFFF"/>
                  </a:highlight>
                  <a:latin typeface="Nunito"/>
                  <a:ea typeface="Nunito"/>
                  <a:cs typeface="Nunito"/>
                  <a:sym typeface="Nunito"/>
                </a:rPr>
                <a:t>Majority shootings concentrated in Bronx and Brooklyn</a:t>
              </a:r>
              <a:endParaRPr b="1" sz="1300">
                <a:latin typeface="Nunito"/>
                <a:ea typeface="Nunito"/>
                <a:cs typeface="Nunito"/>
                <a:sym typeface="Nunito"/>
              </a:endParaRPr>
            </a:p>
          </p:txBody>
        </p:sp>
        <p:sp>
          <p:nvSpPr>
            <p:cNvPr id="472" name="Google Shape;472;p41"/>
            <p:cNvSpPr/>
            <p:nvPr/>
          </p:nvSpPr>
          <p:spPr>
            <a:xfrm>
              <a:off x="4993925" y="1986750"/>
              <a:ext cx="3217200" cy="585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2"/>
          <p:cNvSpPr txBox="1"/>
          <p:nvPr>
            <p:ph idx="4294967295" type="title"/>
          </p:nvPr>
        </p:nvSpPr>
        <p:spPr>
          <a:xfrm>
            <a:off x="476800" y="302325"/>
            <a:ext cx="7030500" cy="999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200">
                <a:solidFill>
                  <a:schemeClr val="accent1"/>
                </a:solidFill>
                <a:latin typeface="Maven Pro"/>
                <a:ea typeface="Maven Pro"/>
                <a:cs typeface="Maven Pro"/>
                <a:sym typeface="Maven Pro"/>
              </a:rPr>
              <a:t>Year-wise </a:t>
            </a:r>
            <a:r>
              <a:rPr lang="en" sz="2200">
                <a:solidFill>
                  <a:schemeClr val="accent1"/>
                </a:solidFill>
                <a:latin typeface="Maven Pro"/>
                <a:ea typeface="Maven Pro"/>
                <a:cs typeface="Maven Pro"/>
                <a:sym typeface="Maven Pro"/>
              </a:rPr>
              <a:t>Shooting Incidents across Boroughs</a:t>
            </a:r>
            <a:endParaRPr>
              <a:solidFill>
                <a:schemeClr val="accent1"/>
              </a:solidFill>
              <a:latin typeface="Maven Pro"/>
              <a:ea typeface="Maven Pro"/>
              <a:cs typeface="Maven Pro"/>
              <a:sym typeface="Maven Pro"/>
            </a:endParaRPr>
          </a:p>
        </p:txBody>
      </p:sp>
      <p:pic>
        <p:nvPicPr>
          <p:cNvPr id="478" name="Google Shape;478;p42"/>
          <p:cNvPicPr preferRelativeResize="0"/>
          <p:nvPr/>
        </p:nvPicPr>
        <p:blipFill>
          <a:blip r:embed="rId3">
            <a:alphaModFix/>
          </a:blip>
          <a:stretch>
            <a:fillRect/>
          </a:stretch>
        </p:blipFill>
        <p:spPr>
          <a:xfrm>
            <a:off x="386650" y="1164226"/>
            <a:ext cx="4857700" cy="3270275"/>
          </a:xfrm>
          <a:prstGeom prst="rect">
            <a:avLst/>
          </a:prstGeom>
          <a:noFill/>
          <a:ln>
            <a:noFill/>
          </a:ln>
        </p:spPr>
      </p:pic>
      <p:grpSp>
        <p:nvGrpSpPr>
          <p:cNvPr id="479" name="Google Shape;479;p42"/>
          <p:cNvGrpSpPr/>
          <p:nvPr/>
        </p:nvGrpSpPr>
        <p:grpSpPr>
          <a:xfrm>
            <a:off x="5904795" y="1432725"/>
            <a:ext cx="2637338" cy="785100"/>
            <a:chOff x="5904875" y="1926900"/>
            <a:chExt cx="2738100" cy="785100"/>
          </a:xfrm>
        </p:grpSpPr>
        <p:sp>
          <p:nvSpPr>
            <p:cNvPr id="480" name="Google Shape;480;p42"/>
            <p:cNvSpPr txBox="1"/>
            <p:nvPr/>
          </p:nvSpPr>
          <p:spPr>
            <a:xfrm>
              <a:off x="5904875" y="1926900"/>
              <a:ext cx="26424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2"/>
                  </a:solidFill>
                  <a:latin typeface="Nunito"/>
                  <a:ea typeface="Nunito"/>
                  <a:cs typeface="Nunito"/>
                  <a:sym typeface="Nunito"/>
                </a:rPr>
                <a:t>Bronx and Brooklyn</a:t>
              </a:r>
              <a:endParaRPr b="1" sz="1300">
                <a:solidFill>
                  <a:schemeClr val="dk2"/>
                </a:solidFill>
                <a:latin typeface="Nunito"/>
                <a:ea typeface="Nunito"/>
                <a:cs typeface="Nunito"/>
                <a:sym typeface="Nunito"/>
              </a:endParaRPr>
            </a:p>
            <a:p>
              <a:pPr indent="0" lvl="0" marL="0" rtl="0" algn="ctr">
                <a:spcBef>
                  <a:spcPts val="0"/>
                </a:spcBef>
                <a:spcAft>
                  <a:spcPts val="0"/>
                </a:spcAft>
                <a:buNone/>
              </a:pPr>
              <a:r>
                <a:rPr b="1" lang="en" sz="1300">
                  <a:solidFill>
                    <a:schemeClr val="dk2"/>
                  </a:solidFill>
                  <a:latin typeface="Nunito"/>
                  <a:ea typeface="Nunito"/>
                  <a:cs typeface="Nunito"/>
                  <a:sym typeface="Nunito"/>
                </a:rPr>
                <a:t>Drop in 2018 : </a:t>
              </a:r>
              <a:r>
                <a:rPr b="1" lang="en" sz="1300">
                  <a:solidFill>
                    <a:srgbClr val="333333"/>
                  </a:solidFill>
                  <a:latin typeface="Nunito"/>
                  <a:ea typeface="Nunito"/>
                  <a:cs typeface="Nunito"/>
                  <a:sym typeface="Nunito"/>
                </a:rPr>
                <a:t>Lowest levels in more than six decades</a:t>
              </a:r>
              <a:r>
                <a:rPr b="1" lang="en" sz="1300">
                  <a:solidFill>
                    <a:schemeClr val="dk2"/>
                  </a:solidFill>
                  <a:latin typeface="Nunito"/>
                  <a:ea typeface="Nunito"/>
                  <a:cs typeface="Nunito"/>
                  <a:sym typeface="Nunito"/>
                </a:rPr>
                <a:t> </a:t>
              </a:r>
              <a:endParaRPr b="1" sz="1300">
                <a:latin typeface="Nunito"/>
                <a:ea typeface="Nunito"/>
                <a:cs typeface="Nunito"/>
                <a:sym typeface="Nunito"/>
              </a:endParaRPr>
            </a:p>
          </p:txBody>
        </p:sp>
        <p:sp>
          <p:nvSpPr>
            <p:cNvPr id="481" name="Google Shape;481;p42"/>
            <p:cNvSpPr/>
            <p:nvPr/>
          </p:nvSpPr>
          <p:spPr>
            <a:xfrm>
              <a:off x="5904875" y="1926900"/>
              <a:ext cx="2738100" cy="785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42"/>
          <p:cNvGrpSpPr/>
          <p:nvPr/>
        </p:nvGrpSpPr>
        <p:grpSpPr>
          <a:xfrm>
            <a:off x="5904813" y="2718300"/>
            <a:ext cx="2637300" cy="1201500"/>
            <a:chOff x="5904800" y="2919975"/>
            <a:chExt cx="2637300" cy="1201500"/>
          </a:xfrm>
        </p:grpSpPr>
        <p:sp>
          <p:nvSpPr>
            <p:cNvPr id="483" name="Google Shape;483;p42"/>
            <p:cNvSpPr txBox="1"/>
            <p:nvPr/>
          </p:nvSpPr>
          <p:spPr>
            <a:xfrm>
              <a:off x="5951464" y="2919975"/>
              <a:ext cx="2544000" cy="120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2"/>
                  </a:solidFill>
                  <a:latin typeface="Nunito"/>
                  <a:ea typeface="Nunito"/>
                  <a:cs typeface="Nunito"/>
                  <a:sym typeface="Nunito"/>
                </a:rPr>
                <a:t>Bronx and Brooklyn</a:t>
              </a:r>
              <a:endParaRPr b="1" sz="1300">
                <a:solidFill>
                  <a:schemeClr val="dk2"/>
                </a:solidFill>
                <a:latin typeface="Nunito"/>
                <a:ea typeface="Nunito"/>
                <a:cs typeface="Nunito"/>
                <a:sym typeface="Nunito"/>
              </a:endParaRPr>
            </a:p>
            <a:p>
              <a:pPr indent="0" lvl="0" marL="0" rtl="0" algn="l">
                <a:lnSpc>
                  <a:spcPct val="115000"/>
                </a:lnSpc>
                <a:spcBef>
                  <a:spcPts val="0"/>
                </a:spcBef>
                <a:spcAft>
                  <a:spcPts val="0"/>
                </a:spcAft>
                <a:buNone/>
              </a:pPr>
              <a:r>
                <a:rPr b="1" lang="en" sz="1300">
                  <a:solidFill>
                    <a:schemeClr val="dk2"/>
                  </a:solidFill>
                  <a:latin typeface="Nunito"/>
                  <a:ea typeface="Nunito"/>
                  <a:cs typeface="Nunito"/>
                  <a:sym typeface="Nunito"/>
                </a:rPr>
                <a:t>Spike in 2020 : </a:t>
              </a:r>
              <a:r>
                <a:rPr b="1" lang="en" sz="1300">
                  <a:solidFill>
                    <a:srgbClr val="333333"/>
                  </a:solidFill>
                  <a:latin typeface="Nunito"/>
                  <a:ea typeface="Nunito"/>
                  <a:cs typeface="Nunito"/>
                  <a:sym typeface="Nunito"/>
                </a:rPr>
                <a:t>Most shootings in any year in the last decade</a:t>
              </a:r>
              <a:endParaRPr b="1" sz="1300">
                <a:solidFill>
                  <a:srgbClr val="333333"/>
                </a:solidFill>
                <a:latin typeface="Nunito"/>
                <a:ea typeface="Nunito"/>
                <a:cs typeface="Nunito"/>
                <a:sym typeface="Nunito"/>
              </a:endParaRPr>
            </a:p>
            <a:p>
              <a:pPr indent="0" lvl="0" marL="0" rtl="0" algn="l">
                <a:spcBef>
                  <a:spcPts val="1100"/>
                </a:spcBef>
                <a:spcAft>
                  <a:spcPts val="0"/>
                </a:spcAft>
                <a:buNone/>
              </a:pPr>
              <a:r>
                <a:t/>
              </a:r>
              <a:endParaRPr>
                <a:latin typeface="Nunito"/>
                <a:ea typeface="Nunito"/>
                <a:cs typeface="Nunito"/>
                <a:sym typeface="Nunito"/>
              </a:endParaRPr>
            </a:p>
          </p:txBody>
        </p:sp>
        <p:sp>
          <p:nvSpPr>
            <p:cNvPr id="484" name="Google Shape;484;p42"/>
            <p:cNvSpPr/>
            <p:nvPr/>
          </p:nvSpPr>
          <p:spPr>
            <a:xfrm>
              <a:off x="5904800" y="2919975"/>
              <a:ext cx="2637300" cy="827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3"/>
          <p:cNvSpPr txBox="1"/>
          <p:nvPr>
            <p:ph idx="4294967295" type="title"/>
          </p:nvPr>
        </p:nvSpPr>
        <p:spPr>
          <a:xfrm>
            <a:off x="575150" y="225400"/>
            <a:ext cx="7030500" cy="999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200">
                <a:solidFill>
                  <a:schemeClr val="accent1"/>
                </a:solidFill>
                <a:latin typeface="Maven Pro"/>
                <a:ea typeface="Maven Pro"/>
                <a:cs typeface="Maven Pro"/>
                <a:sym typeface="Maven Pro"/>
              </a:rPr>
              <a:t>Insights</a:t>
            </a:r>
            <a:endParaRPr sz="2200">
              <a:solidFill>
                <a:schemeClr val="accent1"/>
              </a:solidFill>
              <a:latin typeface="Maven Pro"/>
              <a:ea typeface="Maven Pro"/>
              <a:cs typeface="Maven Pro"/>
              <a:sym typeface="Maven Pro"/>
            </a:endParaRPr>
          </a:p>
        </p:txBody>
      </p:sp>
      <p:sp>
        <p:nvSpPr>
          <p:cNvPr id="490" name="Google Shape;490;p43"/>
          <p:cNvSpPr txBox="1"/>
          <p:nvPr>
            <p:ph idx="4294967295" type="body"/>
          </p:nvPr>
        </p:nvSpPr>
        <p:spPr>
          <a:xfrm>
            <a:off x="4264600" y="1386650"/>
            <a:ext cx="4505400" cy="2627400"/>
          </a:xfrm>
          <a:prstGeom prst="rect">
            <a:avLst/>
          </a:prstGeom>
        </p:spPr>
        <p:txBody>
          <a:bodyPr anchorCtr="0" anchor="t" bIns="45700" lIns="91425" spcFirstLastPara="1" rIns="91425" wrap="square" tIns="45700">
            <a:noAutofit/>
          </a:bodyPr>
          <a:lstStyle/>
          <a:p>
            <a:pPr indent="-314325" lvl="0" marL="457200" rtl="0" algn="l">
              <a:lnSpc>
                <a:spcPct val="150000"/>
              </a:lnSpc>
              <a:spcBef>
                <a:spcPts val="0"/>
              </a:spcBef>
              <a:spcAft>
                <a:spcPts val="0"/>
              </a:spcAft>
              <a:buClr>
                <a:srgbClr val="000000"/>
              </a:buClr>
              <a:buSzPts val="1350"/>
              <a:buFont typeface="Nunito"/>
              <a:buChar char="●"/>
            </a:pPr>
            <a:r>
              <a:rPr lang="en" sz="1350">
                <a:solidFill>
                  <a:srgbClr val="000000"/>
                </a:solidFill>
                <a:latin typeface="Nunito"/>
                <a:ea typeface="Nunito"/>
                <a:cs typeface="Nunito"/>
                <a:sym typeface="Nunito"/>
              </a:rPr>
              <a:t>Death of </a:t>
            </a:r>
            <a:r>
              <a:rPr b="1" lang="en" sz="1350">
                <a:solidFill>
                  <a:srgbClr val="000000"/>
                </a:solidFill>
                <a:latin typeface="Nunito"/>
                <a:ea typeface="Nunito"/>
                <a:cs typeface="Nunito"/>
                <a:sym typeface="Nunito"/>
              </a:rPr>
              <a:t>George Floyd</a:t>
            </a:r>
            <a:r>
              <a:rPr lang="en" sz="1350">
                <a:solidFill>
                  <a:srgbClr val="000000"/>
                </a:solidFill>
                <a:latin typeface="Nunito"/>
                <a:ea typeface="Nunito"/>
                <a:cs typeface="Nunito"/>
                <a:sym typeface="Nunito"/>
              </a:rPr>
              <a:t> in May, 2020</a:t>
            </a:r>
            <a:endParaRPr sz="1350">
              <a:solidFill>
                <a:srgbClr val="000000"/>
              </a:solidFill>
              <a:latin typeface="Nunito"/>
              <a:ea typeface="Nunito"/>
              <a:cs typeface="Nunito"/>
              <a:sym typeface="Nunito"/>
            </a:endParaRPr>
          </a:p>
          <a:p>
            <a:pPr indent="-314325" lvl="0" marL="457200" rtl="0" algn="l">
              <a:lnSpc>
                <a:spcPct val="150000"/>
              </a:lnSpc>
              <a:spcBef>
                <a:spcPts val="0"/>
              </a:spcBef>
              <a:spcAft>
                <a:spcPts val="0"/>
              </a:spcAft>
              <a:buClr>
                <a:srgbClr val="000000"/>
              </a:buClr>
              <a:buSzPts val="1350"/>
              <a:buFont typeface="Nunito"/>
              <a:buChar char="●"/>
            </a:pPr>
            <a:r>
              <a:rPr lang="en" sz="1350">
                <a:solidFill>
                  <a:srgbClr val="000000"/>
                </a:solidFill>
                <a:latin typeface="Nunito"/>
                <a:ea typeface="Nunito"/>
                <a:cs typeface="Nunito"/>
                <a:sym typeface="Nunito"/>
              </a:rPr>
              <a:t>Protests reinforced communities’ </a:t>
            </a:r>
            <a:r>
              <a:rPr b="1" lang="en" sz="1350">
                <a:solidFill>
                  <a:srgbClr val="000000"/>
                </a:solidFill>
                <a:latin typeface="Nunito"/>
                <a:ea typeface="Nunito"/>
                <a:cs typeface="Nunito"/>
                <a:sym typeface="Nunito"/>
              </a:rPr>
              <a:t>distrust of law enforcement</a:t>
            </a:r>
            <a:endParaRPr b="1" sz="1350">
              <a:solidFill>
                <a:srgbClr val="000000"/>
              </a:solidFill>
              <a:latin typeface="Nunito"/>
              <a:ea typeface="Nunito"/>
              <a:cs typeface="Nunito"/>
              <a:sym typeface="Nunito"/>
            </a:endParaRPr>
          </a:p>
          <a:p>
            <a:pPr indent="-314325" lvl="0" marL="457200" rtl="0" algn="l">
              <a:lnSpc>
                <a:spcPct val="150000"/>
              </a:lnSpc>
              <a:spcBef>
                <a:spcPts val="0"/>
              </a:spcBef>
              <a:spcAft>
                <a:spcPts val="0"/>
              </a:spcAft>
              <a:buClr>
                <a:srgbClr val="000000"/>
              </a:buClr>
              <a:buSzPts val="1350"/>
              <a:buFont typeface="Nunito"/>
              <a:buChar char="●"/>
            </a:pPr>
            <a:r>
              <a:rPr lang="en" sz="1350">
                <a:solidFill>
                  <a:srgbClr val="000000"/>
                </a:solidFill>
                <a:latin typeface="Nunito"/>
                <a:ea typeface="Nunito"/>
                <a:cs typeface="Nunito"/>
                <a:sym typeface="Nunito"/>
              </a:rPr>
              <a:t>Protests scared law enforcement officers from doing </a:t>
            </a:r>
            <a:r>
              <a:rPr b="1" lang="en" sz="1350">
                <a:solidFill>
                  <a:srgbClr val="000000"/>
                </a:solidFill>
                <a:latin typeface="Nunito"/>
                <a:ea typeface="Nunito"/>
                <a:cs typeface="Nunito"/>
                <a:sym typeface="Nunito"/>
              </a:rPr>
              <a:t>proactive policing</a:t>
            </a:r>
            <a:r>
              <a:rPr lang="en" sz="1350">
                <a:solidFill>
                  <a:srgbClr val="000000"/>
                </a:solidFill>
                <a:latin typeface="Nunito"/>
                <a:ea typeface="Nunito"/>
                <a:cs typeface="Nunito"/>
                <a:sym typeface="Nunito"/>
              </a:rPr>
              <a:t> necessary to prevent crime</a:t>
            </a:r>
            <a:endParaRPr sz="1350">
              <a:solidFill>
                <a:srgbClr val="000000"/>
              </a:solidFill>
              <a:latin typeface="Nunito"/>
              <a:ea typeface="Nunito"/>
              <a:cs typeface="Nunito"/>
              <a:sym typeface="Nunito"/>
            </a:endParaRPr>
          </a:p>
          <a:p>
            <a:pPr indent="-314325" lvl="0" marL="457200" rtl="0" algn="l">
              <a:lnSpc>
                <a:spcPct val="150000"/>
              </a:lnSpc>
              <a:spcBef>
                <a:spcPts val="0"/>
              </a:spcBef>
              <a:spcAft>
                <a:spcPts val="0"/>
              </a:spcAft>
              <a:buClr>
                <a:srgbClr val="000000"/>
              </a:buClr>
              <a:buSzPts val="1350"/>
              <a:buFont typeface="Nunito"/>
              <a:buChar char="●"/>
            </a:pPr>
            <a:r>
              <a:rPr lang="en" sz="1350">
                <a:solidFill>
                  <a:srgbClr val="000000"/>
                </a:solidFill>
                <a:latin typeface="Nunito"/>
                <a:ea typeface="Nunito"/>
                <a:cs typeface="Nunito"/>
                <a:sym typeface="Nunito"/>
              </a:rPr>
              <a:t>Criminals have </a:t>
            </a:r>
            <a:r>
              <a:rPr b="1" lang="en" sz="1350">
                <a:solidFill>
                  <a:srgbClr val="000000"/>
                </a:solidFill>
                <a:latin typeface="Nunito"/>
                <a:ea typeface="Nunito"/>
                <a:cs typeface="Nunito"/>
                <a:sym typeface="Nunito"/>
              </a:rPr>
              <a:t>emboldened</a:t>
            </a:r>
            <a:r>
              <a:rPr lang="en" sz="1350">
                <a:solidFill>
                  <a:srgbClr val="000000"/>
                </a:solidFill>
                <a:latin typeface="Nunito"/>
                <a:ea typeface="Nunito"/>
                <a:cs typeface="Nunito"/>
                <a:sym typeface="Nunito"/>
              </a:rPr>
              <a:t> as police back off from aggressive tactics</a:t>
            </a:r>
            <a:endParaRPr sz="1350">
              <a:latin typeface="Nunito"/>
              <a:ea typeface="Nunito"/>
              <a:cs typeface="Nunito"/>
              <a:sym typeface="Nunito"/>
            </a:endParaRPr>
          </a:p>
        </p:txBody>
      </p:sp>
      <p:sp>
        <p:nvSpPr>
          <p:cNvPr id="491" name="Google Shape;491;p43"/>
          <p:cNvSpPr txBox="1"/>
          <p:nvPr/>
        </p:nvSpPr>
        <p:spPr>
          <a:xfrm>
            <a:off x="505125" y="793600"/>
            <a:ext cx="5292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434343"/>
                </a:solidFill>
                <a:latin typeface="Maven Pro"/>
                <a:ea typeface="Maven Pro"/>
                <a:cs typeface="Maven Pro"/>
                <a:sym typeface="Maven Pro"/>
              </a:rPr>
              <a:t>1. Black Lives Matter protests</a:t>
            </a:r>
            <a:endParaRPr b="1" sz="1700">
              <a:solidFill>
                <a:srgbClr val="434343"/>
              </a:solidFill>
              <a:latin typeface="Maven Pro"/>
              <a:ea typeface="Maven Pro"/>
              <a:cs typeface="Maven Pro"/>
              <a:sym typeface="Maven Pro"/>
            </a:endParaRPr>
          </a:p>
        </p:txBody>
      </p:sp>
      <p:sp>
        <p:nvSpPr>
          <p:cNvPr id="492" name="Google Shape;492;p43"/>
          <p:cNvSpPr txBox="1"/>
          <p:nvPr/>
        </p:nvSpPr>
        <p:spPr>
          <a:xfrm>
            <a:off x="505125" y="4367625"/>
            <a:ext cx="519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000">
                <a:solidFill>
                  <a:schemeClr val="dk2"/>
                </a:solidFill>
                <a:latin typeface="Nunito"/>
                <a:ea typeface="Nunito"/>
                <a:cs typeface="Nunito"/>
                <a:sym typeface="Nunito"/>
              </a:rPr>
              <a:t>Reference : </a:t>
            </a:r>
            <a:r>
              <a:rPr lang="en" sz="900" u="sng">
                <a:solidFill>
                  <a:srgbClr val="1155CC"/>
                </a:solidFill>
                <a:hlinkClick r:id="rId3">
                  <a:extLst>
                    <a:ext uri="{A12FA001-AC4F-418D-AE19-62706E023703}">
                      <ahyp:hlinkClr val="tx"/>
                    </a:ext>
                  </a:extLst>
                </a:hlinkClick>
              </a:rPr>
              <a:t>https://www.vox.com/policy-and-politics/2017/9/25/16360606/murder-rate-2016-fbi</a:t>
            </a:r>
            <a:r>
              <a:rPr lang="en" sz="900"/>
              <a:t> </a:t>
            </a:r>
            <a:endParaRPr sz="700">
              <a:latin typeface="Nunito"/>
              <a:ea typeface="Nunito"/>
              <a:cs typeface="Nunito"/>
              <a:sym typeface="Nunito"/>
            </a:endParaRPr>
          </a:p>
        </p:txBody>
      </p:sp>
      <p:sp>
        <p:nvSpPr>
          <p:cNvPr id="493" name="Google Shape;493;p43"/>
          <p:cNvSpPr txBox="1"/>
          <p:nvPr/>
        </p:nvSpPr>
        <p:spPr>
          <a:xfrm>
            <a:off x="545475" y="3792725"/>
            <a:ext cx="43617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800">
                <a:solidFill>
                  <a:schemeClr val="dk2"/>
                </a:solidFill>
                <a:latin typeface="Nunito"/>
                <a:ea typeface="Nunito"/>
                <a:cs typeface="Nunito"/>
                <a:sym typeface="Nunito"/>
              </a:rPr>
              <a:t>Picture Courtesy : Google</a:t>
            </a:r>
            <a:endParaRPr sz="500">
              <a:latin typeface="Nunito"/>
              <a:ea typeface="Nunito"/>
              <a:cs typeface="Nunito"/>
              <a:sym typeface="Nunito"/>
            </a:endParaRPr>
          </a:p>
        </p:txBody>
      </p:sp>
      <p:pic>
        <p:nvPicPr>
          <p:cNvPr id="494" name="Google Shape;494;p43"/>
          <p:cNvPicPr preferRelativeResize="0"/>
          <p:nvPr/>
        </p:nvPicPr>
        <p:blipFill>
          <a:blip r:embed="rId4">
            <a:alphaModFix/>
          </a:blip>
          <a:stretch>
            <a:fillRect/>
          </a:stretch>
        </p:blipFill>
        <p:spPr>
          <a:xfrm>
            <a:off x="575150" y="1437074"/>
            <a:ext cx="3524725" cy="2351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4"/>
          <p:cNvSpPr txBox="1"/>
          <p:nvPr>
            <p:ph idx="4294967295" type="title"/>
          </p:nvPr>
        </p:nvSpPr>
        <p:spPr>
          <a:xfrm>
            <a:off x="555775" y="250425"/>
            <a:ext cx="7030500" cy="568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200">
                <a:solidFill>
                  <a:schemeClr val="accent1"/>
                </a:solidFill>
                <a:latin typeface="Maven Pro"/>
                <a:ea typeface="Maven Pro"/>
                <a:cs typeface="Maven Pro"/>
                <a:sym typeface="Maven Pro"/>
              </a:rPr>
              <a:t>Insights</a:t>
            </a:r>
            <a:endParaRPr sz="2200">
              <a:solidFill>
                <a:schemeClr val="accent1"/>
              </a:solidFill>
              <a:latin typeface="Maven Pro"/>
              <a:ea typeface="Maven Pro"/>
              <a:cs typeface="Maven Pro"/>
              <a:sym typeface="Maven Pro"/>
            </a:endParaRPr>
          </a:p>
        </p:txBody>
      </p:sp>
      <p:sp>
        <p:nvSpPr>
          <p:cNvPr id="500" name="Google Shape;500;p44"/>
          <p:cNvSpPr txBox="1"/>
          <p:nvPr>
            <p:ph idx="4294967295" type="body"/>
          </p:nvPr>
        </p:nvSpPr>
        <p:spPr>
          <a:xfrm>
            <a:off x="4147825" y="1373600"/>
            <a:ext cx="4505400" cy="2612100"/>
          </a:xfrm>
          <a:prstGeom prst="rect">
            <a:avLst/>
          </a:prstGeom>
        </p:spPr>
        <p:txBody>
          <a:bodyPr anchorCtr="0" anchor="t" bIns="45700" lIns="91425" spcFirstLastPara="1" rIns="91425" wrap="square" tIns="45700">
            <a:noAutofit/>
          </a:bodyPr>
          <a:lstStyle/>
          <a:p>
            <a:pPr indent="-314325" lvl="0" marL="457200" rtl="0" algn="l">
              <a:lnSpc>
                <a:spcPct val="150000"/>
              </a:lnSpc>
              <a:spcBef>
                <a:spcPts val="600"/>
              </a:spcBef>
              <a:spcAft>
                <a:spcPts val="0"/>
              </a:spcAft>
              <a:buClr>
                <a:srgbClr val="333333"/>
              </a:buClr>
              <a:buSzPts val="1350"/>
              <a:buFont typeface="Nunito"/>
              <a:buChar char="●"/>
            </a:pPr>
            <a:r>
              <a:rPr b="1" lang="en" sz="1350">
                <a:solidFill>
                  <a:srgbClr val="333333"/>
                </a:solidFill>
                <a:latin typeface="Nunito"/>
                <a:ea typeface="Nunito"/>
                <a:cs typeface="Nunito"/>
                <a:sym typeface="Nunito"/>
              </a:rPr>
              <a:t>Economic</a:t>
            </a:r>
            <a:r>
              <a:rPr lang="en" sz="1350">
                <a:solidFill>
                  <a:srgbClr val="333333"/>
                </a:solidFill>
                <a:latin typeface="Nunito"/>
                <a:ea typeface="Nunito"/>
                <a:cs typeface="Nunito"/>
                <a:sym typeface="Nunito"/>
              </a:rPr>
              <a:t> and physical strain of the virus</a:t>
            </a:r>
            <a:endParaRPr sz="1350">
              <a:solidFill>
                <a:srgbClr val="000000"/>
              </a:solidFill>
              <a:latin typeface="Nunito"/>
              <a:ea typeface="Nunito"/>
              <a:cs typeface="Nunito"/>
              <a:sym typeface="Nunito"/>
            </a:endParaRPr>
          </a:p>
          <a:p>
            <a:pPr indent="-314325" lvl="0" marL="457200" rtl="0" algn="l">
              <a:lnSpc>
                <a:spcPct val="150000"/>
              </a:lnSpc>
              <a:spcBef>
                <a:spcPts val="0"/>
              </a:spcBef>
              <a:spcAft>
                <a:spcPts val="0"/>
              </a:spcAft>
              <a:buClr>
                <a:srgbClr val="333333"/>
              </a:buClr>
              <a:buSzPts val="1350"/>
              <a:buFont typeface="Nunito"/>
              <a:buChar char="●"/>
            </a:pPr>
            <a:r>
              <a:rPr lang="en" sz="1350">
                <a:solidFill>
                  <a:srgbClr val="333333"/>
                </a:solidFill>
                <a:latin typeface="Nunito"/>
                <a:ea typeface="Nunito"/>
                <a:cs typeface="Nunito"/>
                <a:sym typeface="Nunito"/>
              </a:rPr>
              <a:t>Covid disproportionately </a:t>
            </a:r>
            <a:r>
              <a:rPr b="1" lang="en" sz="1350">
                <a:solidFill>
                  <a:srgbClr val="333333"/>
                </a:solidFill>
                <a:latin typeface="Nunito"/>
                <a:ea typeface="Nunito"/>
                <a:cs typeface="Nunito"/>
                <a:sym typeface="Nunito"/>
              </a:rPr>
              <a:t>took lives</a:t>
            </a:r>
            <a:r>
              <a:rPr lang="en" sz="1350">
                <a:solidFill>
                  <a:srgbClr val="333333"/>
                </a:solidFill>
                <a:latin typeface="Nunito"/>
                <a:ea typeface="Nunito"/>
                <a:cs typeface="Nunito"/>
                <a:sym typeface="Nunito"/>
              </a:rPr>
              <a:t> in neighborhoods that were already struggling with high levels of gun violence</a:t>
            </a:r>
            <a:endParaRPr sz="1350">
              <a:solidFill>
                <a:srgbClr val="333333"/>
              </a:solidFill>
              <a:latin typeface="Nunito"/>
              <a:ea typeface="Nunito"/>
              <a:cs typeface="Nunito"/>
              <a:sym typeface="Nunito"/>
            </a:endParaRPr>
          </a:p>
          <a:p>
            <a:pPr indent="-314325" lvl="0" marL="457200" rtl="0" algn="l">
              <a:lnSpc>
                <a:spcPct val="150000"/>
              </a:lnSpc>
              <a:spcBef>
                <a:spcPts val="0"/>
              </a:spcBef>
              <a:spcAft>
                <a:spcPts val="0"/>
              </a:spcAft>
              <a:buClr>
                <a:srgbClr val="333333"/>
              </a:buClr>
              <a:buSzPts val="1350"/>
              <a:buFont typeface="Nunito"/>
              <a:buChar char="●"/>
            </a:pPr>
            <a:r>
              <a:rPr lang="en" sz="1350">
                <a:solidFill>
                  <a:srgbClr val="333333"/>
                </a:solidFill>
                <a:latin typeface="Nunito"/>
                <a:ea typeface="Nunito"/>
                <a:cs typeface="Nunito"/>
                <a:sym typeface="Nunito"/>
              </a:rPr>
              <a:t>Overall </a:t>
            </a:r>
            <a:r>
              <a:rPr b="1" lang="en" sz="1350">
                <a:solidFill>
                  <a:srgbClr val="333333"/>
                </a:solidFill>
                <a:latin typeface="Nunito"/>
                <a:ea typeface="Nunito"/>
                <a:cs typeface="Nunito"/>
                <a:sym typeface="Nunito"/>
              </a:rPr>
              <a:t>increased agitation</a:t>
            </a:r>
            <a:r>
              <a:rPr lang="en" sz="1350">
                <a:solidFill>
                  <a:srgbClr val="333333"/>
                </a:solidFill>
                <a:latin typeface="Nunito"/>
                <a:ea typeface="Nunito"/>
                <a:cs typeface="Nunito"/>
                <a:sym typeface="Nunito"/>
              </a:rPr>
              <a:t> amongst people from weak economic backgrounds due to helplessness</a:t>
            </a:r>
            <a:endParaRPr sz="1350">
              <a:solidFill>
                <a:srgbClr val="333333"/>
              </a:solidFill>
              <a:latin typeface="Nunito"/>
              <a:ea typeface="Nunito"/>
              <a:cs typeface="Nunito"/>
              <a:sym typeface="Nunito"/>
            </a:endParaRPr>
          </a:p>
          <a:p>
            <a:pPr indent="-314325" lvl="0" marL="457200" rtl="0" algn="l">
              <a:lnSpc>
                <a:spcPct val="150000"/>
              </a:lnSpc>
              <a:spcBef>
                <a:spcPts val="0"/>
              </a:spcBef>
              <a:spcAft>
                <a:spcPts val="0"/>
              </a:spcAft>
              <a:buClr>
                <a:srgbClr val="333333"/>
              </a:buClr>
              <a:buSzPts val="1350"/>
              <a:buFont typeface="Nunito"/>
              <a:buChar char="●"/>
            </a:pPr>
            <a:r>
              <a:rPr b="1" lang="en" sz="1350">
                <a:solidFill>
                  <a:srgbClr val="333333"/>
                </a:solidFill>
                <a:latin typeface="Nunito"/>
                <a:ea typeface="Nunito"/>
                <a:cs typeface="Nunito"/>
                <a:sym typeface="Nunito"/>
              </a:rPr>
              <a:t>Unemployment</a:t>
            </a:r>
            <a:r>
              <a:rPr lang="en" sz="1350">
                <a:solidFill>
                  <a:srgbClr val="333333"/>
                </a:solidFill>
                <a:latin typeface="Nunito"/>
                <a:ea typeface="Nunito"/>
                <a:cs typeface="Nunito"/>
                <a:sym typeface="Nunito"/>
              </a:rPr>
              <a:t> rate on a rise</a:t>
            </a:r>
            <a:endParaRPr sz="1350">
              <a:latin typeface="Nunito"/>
              <a:ea typeface="Nunito"/>
              <a:cs typeface="Nunito"/>
              <a:sym typeface="Nunito"/>
            </a:endParaRPr>
          </a:p>
        </p:txBody>
      </p:sp>
      <p:sp>
        <p:nvSpPr>
          <p:cNvPr id="501" name="Google Shape;501;p44"/>
          <p:cNvSpPr txBox="1"/>
          <p:nvPr/>
        </p:nvSpPr>
        <p:spPr>
          <a:xfrm>
            <a:off x="555775" y="818625"/>
            <a:ext cx="5292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434343"/>
                </a:solidFill>
                <a:latin typeface="Maven Pro"/>
                <a:ea typeface="Maven Pro"/>
                <a:cs typeface="Maven Pro"/>
                <a:sym typeface="Maven Pro"/>
              </a:rPr>
              <a:t>2. Impact of COVID</a:t>
            </a:r>
            <a:endParaRPr b="1" sz="1700">
              <a:solidFill>
                <a:srgbClr val="434343"/>
              </a:solidFill>
              <a:latin typeface="Maven Pro"/>
              <a:ea typeface="Maven Pro"/>
              <a:cs typeface="Maven Pro"/>
              <a:sym typeface="Maven Pro"/>
            </a:endParaRPr>
          </a:p>
        </p:txBody>
      </p:sp>
      <p:sp>
        <p:nvSpPr>
          <p:cNvPr id="502" name="Google Shape;502;p44"/>
          <p:cNvSpPr txBox="1"/>
          <p:nvPr/>
        </p:nvSpPr>
        <p:spPr>
          <a:xfrm>
            <a:off x="555775" y="4281000"/>
            <a:ext cx="80127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900">
                <a:solidFill>
                  <a:schemeClr val="dk2"/>
                </a:solidFill>
                <a:latin typeface="Nunito"/>
                <a:ea typeface="Nunito"/>
                <a:cs typeface="Nunito"/>
                <a:sym typeface="Nunito"/>
              </a:rPr>
              <a:t>Reference :</a:t>
            </a:r>
            <a:r>
              <a:rPr lang="en" sz="800">
                <a:solidFill>
                  <a:schemeClr val="dk2"/>
                </a:solidFill>
                <a:latin typeface="Nunito"/>
                <a:ea typeface="Nunito"/>
                <a:cs typeface="Nunito"/>
                <a:sym typeface="Nunito"/>
              </a:rPr>
              <a:t> </a:t>
            </a:r>
            <a:r>
              <a:rPr lang="en" sz="900" u="sng">
                <a:solidFill>
                  <a:srgbClr val="1155CC"/>
                </a:solidFill>
                <a:hlinkClick r:id="rId3">
                  <a:extLst>
                    <a:ext uri="{A12FA001-AC4F-418D-AE19-62706E023703}">
                      <ahyp:hlinkClr val="tx"/>
                    </a:ext>
                  </a:extLst>
                </a:hlinkClick>
              </a:rPr>
              <a:t>https://www.thecity.nyc/2020/12/21/22189682/why-are-shootings-up-in-new-york-city-in-2020-nypd</a:t>
            </a:r>
            <a:r>
              <a:rPr lang="en" sz="900"/>
              <a:t> </a:t>
            </a:r>
            <a:endParaRPr sz="300">
              <a:latin typeface="Nunito"/>
              <a:ea typeface="Nunito"/>
              <a:cs typeface="Nunito"/>
              <a:sym typeface="Nunito"/>
            </a:endParaRPr>
          </a:p>
        </p:txBody>
      </p:sp>
      <p:sp>
        <p:nvSpPr>
          <p:cNvPr id="503" name="Google Shape;503;p44"/>
          <p:cNvSpPr txBox="1"/>
          <p:nvPr/>
        </p:nvSpPr>
        <p:spPr>
          <a:xfrm>
            <a:off x="555775" y="3903000"/>
            <a:ext cx="43617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800">
                <a:solidFill>
                  <a:schemeClr val="dk2"/>
                </a:solidFill>
                <a:latin typeface="Nunito"/>
                <a:ea typeface="Nunito"/>
                <a:cs typeface="Nunito"/>
                <a:sym typeface="Nunito"/>
              </a:rPr>
              <a:t>Picture Courtesy : Google</a:t>
            </a:r>
            <a:endParaRPr sz="500">
              <a:latin typeface="Nunito"/>
              <a:ea typeface="Nunito"/>
              <a:cs typeface="Nunito"/>
              <a:sym typeface="Nunito"/>
            </a:endParaRPr>
          </a:p>
        </p:txBody>
      </p:sp>
      <p:pic>
        <p:nvPicPr>
          <p:cNvPr id="504" name="Google Shape;504;p44"/>
          <p:cNvPicPr preferRelativeResize="0"/>
          <p:nvPr/>
        </p:nvPicPr>
        <p:blipFill>
          <a:blip r:embed="rId4">
            <a:alphaModFix/>
          </a:blip>
          <a:stretch>
            <a:fillRect/>
          </a:stretch>
        </p:blipFill>
        <p:spPr>
          <a:xfrm>
            <a:off x="636450" y="1408688"/>
            <a:ext cx="3278974" cy="24592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5"/>
          <p:cNvSpPr txBox="1"/>
          <p:nvPr>
            <p:ph idx="4294967295" type="title"/>
          </p:nvPr>
        </p:nvSpPr>
        <p:spPr>
          <a:xfrm>
            <a:off x="577675" y="336375"/>
            <a:ext cx="7030500" cy="999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SzPts val="990"/>
              <a:buNone/>
            </a:pPr>
            <a:r>
              <a:rPr lang="en" sz="2220">
                <a:solidFill>
                  <a:schemeClr val="accent1"/>
                </a:solidFill>
                <a:latin typeface="Maven Pro"/>
                <a:ea typeface="Maven Pro"/>
                <a:cs typeface="Maven Pro"/>
                <a:sym typeface="Maven Pro"/>
              </a:rPr>
              <a:t>Shooting Incidents : Months of the year</a:t>
            </a:r>
            <a:endParaRPr sz="1533">
              <a:solidFill>
                <a:schemeClr val="accent1"/>
              </a:solidFill>
              <a:latin typeface="Maven Pro"/>
              <a:ea typeface="Maven Pro"/>
              <a:cs typeface="Maven Pro"/>
              <a:sym typeface="Maven Pro"/>
            </a:endParaRPr>
          </a:p>
          <a:p>
            <a:pPr indent="0" lvl="0" marL="0" rtl="0" algn="l">
              <a:spcBef>
                <a:spcPts val="0"/>
              </a:spcBef>
              <a:spcAft>
                <a:spcPts val="0"/>
              </a:spcAft>
              <a:buNone/>
            </a:pPr>
            <a:r>
              <a:rPr lang="en" sz="1533">
                <a:solidFill>
                  <a:schemeClr val="accent1"/>
                </a:solidFill>
                <a:latin typeface="Maven Pro"/>
                <a:ea typeface="Maven Pro"/>
                <a:cs typeface="Maven Pro"/>
                <a:sym typeface="Maven Pro"/>
              </a:rPr>
              <a:t>(2006~2021)</a:t>
            </a:r>
            <a:endParaRPr sz="2220">
              <a:solidFill>
                <a:schemeClr val="accent1"/>
              </a:solidFill>
              <a:latin typeface="Maven Pro"/>
              <a:ea typeface="Maven Pro"/>
              <a:cs typeface="Maven Pro"/>
              <a:sym typeface="Maven Pro"/>
            </a:endParaRPr>
          </a:p>
        </p:txBody>
      </p:sp>
      <p:pic>
        <p:nvPicPr>
          <p:cNvPr id="510" name="Google Shape;510;p45"/>
          <p:cNvPicPr preferRelativeResize="0"/>
          <p:nvPr/>
        </p:nvPicPr>
        <p:blipFill>
          <a:blip r:embed="rId3">
            <a:alphaModFix/>
          </a:blip>
          <a:stretch>
            <a:fillRect/>
          </a:stretch>
        </p:blipFill>
        <p:spPr>
          <a:xfrm>
            <a:off x="658325" y="1778850"/>
            <a:ext cx="4562500" cy="2652150"/>
          </a:xfrm>
          <a:prstGeom prst="rect">
            <a:avLst/>
          </a:prstGeom>
          <a:noFill/>
          <a:ln>
            <a:noFill/>
          </a:ln>
        </p:spPr>
      </p:pic>
      <p:grpSp>
        <p:nvGrpSpPr>
          <p:cNvPr id="511" name="Google Shape;511;p45"/>
          <p:cNvGrpSpPr/>
          <p:nvPr/>
        </p:nvGrpSpPr>
        <p:grpSpPr>
          <a:xfrm>
            <a:off x="5476325" y="1579250"/>
            <a:ext cx="3146700" cy="2041425"/>
            <a:chOff x="5476325" y="1579250"/>
            <a:chExt cx="3146700" cy="2041425"/>
          </a:xfrm>
        </p:grpSpPr>
        <p:grpSp>
          <p:nvGrpSpPr>
            <p:cNvPr id="512" name="Google Shape;512;p45"/>
            <p:cNvGrpSpPr/>
            <p:nvPr/>
          </p:nvGrpSpPr>
          <p:grpSpPr>
            <a:xfrm>
              <a:off x="5476325" y="1579250"/>
              <a:ext cx="3146700" cy="585000"/>
              <a:chOff x="5607425" y="1841450"/>
              <a:chExt cx="3146700" cy="585000"/>
            </a:xfrm>
          </p:grpSpPr>
          <p:sp>
            <p:nvSpPr>
              <p:cNvPr id="513" name="Google Shape;513;p45"/>
              <p:cNvSpPr txBox="1"/>
              <p:nvPr/>
            </p:nvSpPr>
            <p:spPr>
              <a:xfrm>
                <a:off x="5607425" y="1841450"/>
                <a:ext cx="31467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300">
                    <a:latin typeface="Nunito"/>
                    <a:ea typeface="Nunito"/>
                    <a:cs typeface="Nunito"/>
                    <a:sym typeface="Nunito"/>
                  </a:rPr>
                  <a:t>Increasing trend from</a:t>
                </a:r>
                <a:endParaRPr b="1" sz="1300">
                  <a:latin typeface="Nunito"/>
                  <a:ea typeface="Nunito"/>
                  <a:cs typeface="Nunito"/>
                  <a:sym typeface="Nunito"/>
                </a:endParaRPr>
              </a:p>
              <a:p>
                <a:pPr indent="0" lvl="0" marL="457200" rtl="0" algn="l">
                  <a:spcBef>
                    <a:spcPts val="0"/>
                  </a:spcBef>
                  <a:spcAft>
                    <a:spcPts val="0"/>
                  </a:spcAft>
                  <a:buNone/>
                </a:pPr>
                <a:r>
                  <a:rPr b="1" lang="en" sz="1300">
                    <a:latin typeface="Nunito"/>
                    <a:ea typeface="Nunito"/>
                    <a:cs typeface="Nunito"/>
                    <a:sym typeface="Nunito"/>
                  </a:rPr>
                  <a:t>May ~ Sept</a:t>
                </a:r>
                <a:endParaRPr b="1" sz="1300">
                  <a:latin typeface="Nunito"/>
                  <a:ea typeface="Nunito"/>
                  <a:cs typeface="Nunito"/>
                  <a:sym typeface="Nunito"/>
                </a:endParaRPr>
              </a:p>
            </p:txBody>
          </p:sp>
          <p:sp>
            <p:nvSpPr>
              <p:cNvPr id="514" name="Google Shape;514;p45"/>
              <p:cNvSpPr/>
              <p:nvPr/>
            </p:nvSpPr>
            <p:spPr>
              <a:xfrm>
                <a:off x="6034875" y="1886450"/>
                <a:ext cx="1859700" cy="484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grpSp>
        <p:grpSp>
          <p:nvGrpSpPr>
            <p:cNvPr id="515" name="Google Shape;515;p45"/>
            <p:cNvGrpSpPr/>
            <p:nvPr/>
          </p:nvGrpSpPr>
          <p:grpSpPr>
            <a:xfrm>
              <a:off x="6080175" y="3225700"/>
              <a:ext cx="1829400" cy="394975"/>
              <a:chOff x="6034875" y="3467725"/>
              <a:chExt cx="1829400" cy="394975"/>
            </a:xfrm>
          </p:grpSpPr>
          <p:sp>
            <p:nvSpPr>
              <p:cNvPr id="516" name="Google Shape;516;p45"/>
              <p:cNvSpPr txBox="1"/>
              <p:nvPr/>
            </p:nvSpPr>
            <p:spPr>
              <a:xfrm>
                <a:off x="6065175" y="3467725"/>
                <a:ext cx="1799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b="1" lang="en" sz="1300">
                    <a:latin typeface="Nunito"/>
                    <a:ea typeface="Nunito"/>
                    <a:cs typeface="Nunito"/>
                    <a:sym typeface="Nunito"/>
                  </a:rPr>
                  <a:t>Peaks in August</a:t>
                </a:r>
                <a:endParaRPr b="1" sz="1300">
                  <a:latin typeface="Nunito"/>
                  <a:ea typeface="Nunito"/>
                  <a:cs typeface="Nunito"/>
                  <a:sym typeface="Nunito"/>
                </a:endParaRPr>
              </a:p>
            </p:txBody>
          </p:sp>
          <p:sp>
            <p:nvSpPr>
              <p:cNvPr id="517" name="Google Shape;517;p45"/>
              <p:cNvSpPr/>
              <p:nvPr/>
            </p:nvSpPr>
            <p:spPr>
              <a:xfrm>
                <a:off x="6034875" y="3531500"/>
                <a:ext cx="1488900" cy="331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grpSp>
        <p:grpSp>
          <p:nvGrpSpPr>
            <p:cNvPr id="518" name="Google Shape;518;p45"/>
            <p:cNvGrpSpPr/>
            <p:nvPr/>
          </p:nvGrpSpPr>
          <p:grpSpPr>
            <a:xfrm>
              <a:off x="5903775" y="2357425"/>
              <a:ext cx="2182200" cy="585000"/>
              <a:chOff x="6034875" y="2619625"/>
              <a:chExt cx="2182200" cy="585000"/>
            </a:xfrm>
          </p:grpSpPr>
          <p:sp>
            <p:nvSpPr>
              <p:cNvPr id="519" name="Google Shape;519;p45"/>
              <p:cNvSpPr/>
              <p:nvPr/>
            </p:nvSpPr>
            <p:spPr>
              <a:xfrm>
                <a:off x="6034875" y="2670025"/>
                <a:ext cx="1859700" cy="484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520" name="Google Shape;520;p45"/>
              <p:cNvSpPr txBox="1"/>
              <p:nvPr/>
            </p:nvSpPr>
            <p:spPr>
              <a:xfrm>
                <a:off x="6034875" y="2619625"/>
                <a:ext cx="2182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Nunito"/>
                    <a:ea typeface="Nunito"/>
                    <a:cs typeface="Nunito"/>
                    <a:sym typeface="Nunito"/>
                  </a:rPr>
                  <a:t>Maximum shootings in summer season</a:t>
                </a:r>
                <a:endParaRPr b="1" sz="1300">
                  <a:latin typeface="Nunito"/>
                  <a:ea typeface="Nunito"/>
                  <a:cs typeface="Nunito"/>
                  <a:sym typeface="Nunito"/>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6"/>
          <p:cNvSpPr txBox="1"/>
          <p:nvPr>
            <p:ph idx="4294967295" type="title"/>
          </p:nvPr>
        </p:nvSpPr>
        <p:spPr>
          <a:xfrm>
            <a:off x="471050" y="249025"/>
            <a:ext cx="7030500" cy="999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200">
                <a:solidFill>
                  <a:schemeClr val="accent1"/>
                </a:solidFill>
                <a:latin typeface="Maven Pro"/>
                <a:ea typeface="Maven Pro"/>
                <a:cs typeface="Maven Pro"/>
                <a:sym typeface="Maven Pro"/>
              </a:rPr>
              <a:t>Shooting Incidents : Time of the day </a:t>
            </a:r>
            <a:endParaRPr sz="2200">
              <a:solidFill>
                <a:schemeClr val="accent1"/>
              </a:solidFill>
              <a:latin typeface="Maven Pro"/>
              <a:ea typeface="Maven Pro"/>
              <a:cs typeface="Maven Pro"/>
              <a:sym typeface="Maven Pro"/>
            </a:endParaRPr>
          </a:p>
          <a:p>
            <a:pPr indent="0" lvl="0" marL="0" rtl="0" algn="l">
              <a:spcBef>
                <a:spcPts val="0"/>
              </a:spcBef>
              <a:spcAft>
                <a:spcPts val="0"/>
              </a:spcAft>
              <a:buNone/>
            </a:pPr>
            <a:r>
              <a:rPr lang="en" sz="1533">
                <a:solidFill>
                  <a:schemeClr val="accent1"/>
                </a:solidFill>
                <a:latin typeface="Maven Pro"/>
                <a:ea typeface="Maven Pro"/>
                <a:cs typeface="Maven Pro"/>
                <a:sym typeface="Maven Pro"/>
              </a:rPr>
              <a:t>(Jan~Dec)</a:t>
            </a:r>
            <a:endParaRPr sz="1533">
              <a:solidFill>
                <a:schemeClr val="accent1"/>
              </a:solidFill>
              <a:latin typeface="Maven Pro"/>
              <a:ea typeface="Maven Pro"/>
              <a:cs typeface="Maven Pro"/>
              <a:sym typeface="Maven Pro"/>
            </a:endParaRPr>
          </a:p>
          <a:p>
            <a:pPr indent="0" lvl="0" marL="0" rtl="0" algn="l">
              <a:spcBef>
                <a:spcPts val="0"/>
              </a:spcBef>
              <a:spcAft>
                <a:spcPts val="0"/>
              </a:spcAft>
              <a:buNone/>
            </a:pPr>
            <a:r>
              <a:rPr lang="en" sz="1533">
                <a:solidFill>
                  <a:schemeClr val="accent1"/>
                </a:solidFill>
                <a:latin typeface="Maven Pro"/>
                <a:ea typeface="Maven Pro"/>
                <a:cs typeface="Maven Pro"/>
                <a:sym typeface="Maven Pro"/>
              </a:rPr>
              <a:t>(2006~2021)</a:t>
            </a:r>
            <a:endParaRPr sz="1533">
              <a:solidFill>
                <a:schemeClr val="accent1"/>
              </a:solidFill>
              <a:latin typeface="Maven Pro"/>
              <a:ea typeface="Maven Pro"/>
              <a:cs typeface="Maven Pro"/>
              <a:sym typeface="Maven Pro"/>
            </a:endParaRPr>
          </a:p>
        </p:txBody>
      </p:sp>
      <p:pic>
        <p:nvPicPr>
          <p:cNvPr id="526" name="Google Shape;526;p46"/>
          <p:cNvPicPr preferRelativeResize="0"/>
          <p:nvPr/>
        </p:nvPicPr>
        <p:blipFill rotWithShape="1">
          <a:blip r:embed="rId3">
            <a:alphaModFix/>
          </a:blip>
          <a:srcRect b="0" l="3170" r="-3170" t="0"/>
          <a:stretch/>
        </p:blipFill>
        <p:spPr>
          <a:xfrm>
            <a:off x="259275" y="1310675"/>
            <a:ext cx="4339626" cy="2727800"/>
          </a:xfrm>
          <a:prstGeom prst="rect">
            <a:avLst/>
          </a:prstGeom>
          <a:noFill/>
          <a:ln>
            <a:noFill/>
          </a:ln>
        </p:spPr>
      </p:pic>
      <p:grpSp>
        <p:nvGrpSpPr>
          <p:cNvPr id="527" name="Google Shape;527;p46"/>
          <p:cNvGrpSpPr/>
          <p:nvPr/>
        </p:nvGrpSpPr>
        <p:grpSpPr>
          <a:xfrm>
            <a:off x="4165225" y="1248325"/>
            <a:ext cx="4631149" cy="3341675"/>
            <a:chOff x="4165225" y="1248325"/>
            <a:chExt cx="4631149" cy="3341675"/>
          </a:xfrm>
        </p:grpSpPr>
        <p:pic>
          <p:nvPicPr>
            <p:cNvPr id="528" name="Google Shape;528;p46"/>
            <p:cNvPicPr preferRelativeResize="0"/>
            <p:nvPr/>
          </p:nvPicPr>
          <p:blipFill>
            <a:blip r:embed="rId4">
              <a:alphaModFix/>
            </a:blip>
            <a:stretch>
              <a:fillRect/>
            </a:stretch>
          </p:blipFill>
          <p:spPr>
            <a:xfrm>
              <a:off x="4871200" y="1248325"/>
              <a:ext cx="3925175" cy="2852500"/>
            </a:xfrm>
            <a:prstGeom prst="rect">
              <a:avLst/>
            </a:prstGeom>
            <a:noFill/>
            <a:ln>
              <a:noFill/>
            </a:ln>
          </p:spPr>
        </p:pic>
        <p:grpSp>
          <p:nvGrpSpPr>
            <p:cNvPr id="529" name="Google Shape;529;p46"/>
            <p:cNvGrpSpPr/>
            <p:nvPr/>
          </p:nvGrpSpPr>
          <p:grpSpPr>
            <a:xfrm>
              <a:off x="4165225" y="4205100"/>
              <a:ext cx="3663000" cy="384900"/>
              <a:chOff x="5133400" y="4205125"/>
              <a:chExt cx="3663000" cy="384900"/>
            </a:xfrm>
          </p:grpSpPr>
          <p:sp>
            <p:nvSpPr>
              <p:cNvPr id="530" name="Google Shape;530;p46"/>
              <p:cNvSpPr txBox="1"/>
              <p:nvPr/>
            </p:nvSpPr>
            <p:spPr>
              <a:xfrm>
                <a:off x="5133400" y="4205125"/>
                <a:ext cx="3663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latin typeface="Nunito"/>
                    <a:ea typeface="Nunito"/>
                    <a:cs typeface="Nunito"/>
                    <a:sym typeface="Nunito"/>
                  </a:rPr>
                  <a:t>General trend across all boroughs</a:t>
                </a:r>
                <a:endParaRPr b="1" sz="1300">
                  <a:latin typeface="Nunito"/>
                  <a:ea typeface="Nunito"/>
                  <a:cs typeface="Nunito"/>
                  <a:sym typeface="Nunito"/>
                </a:endParaRPr>
              </a:p>
            </p:txBody>
          </p:sp>
          <p:sp>
            <p:nvSpPr>
              <p:cNvPr id="531" name="Google Shape;531;p46"/>
              <p:cNvSpPr/>
              <p:nvPr/>
            </p:nvSpPr>
            <p:spPr>
              <a:xfrm>
                <a:off x="5557000" y="4245925"/>
                <a:ext cx="2813700" cy="344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7"/>
          <p:cNvSpPr txBox="1"/>
          <p:nvPr>
            <p:ph idx="4294967295" type="title"/>
          </p:nvPr>
        </p:nvSpPr>
        <p:spPr>
          <a:xfrm>
            <a:off x="539800" y="311800"/>
            <a:ext cx="7030500" cy="999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200">
                <a:solidFill>
                  <a:schemeClr val="accent1"/>
                </a:solidFill>
                <a:latin typeface="Maven Pro"/>
                <a:ea typeface="Maven Pro"/>
                <a:cs typeface="Maven Pro"/>
                <a:sym typeface="Maven Pro"/>
              </a:rPr>
              <a:t>Insights</a:t>
            </a:r>
            <a:endParaRPr sz="2200">
              <a:solidFill>
                <a:schemeClr val="accent1"/>
              </a:solidFill>
              <a:latin typeface="Maven Pro"/>
              <a:ea typeface="Maven Pro"/>
              <a:cs typeface="Maven Pro"/>
              <a:sym typeface="Maven Pro"/>
            </a:endParaRPr>
          </a:p>
        </p:txBody>
      </p:sp>
      <p:sp>
        <p:nvSpPr>
          <p:cNvPr id="537" name="Google Shape;537;p47"/>
          <p:cNvSpPr txBox="1"/>
          <p:nvPr>
            <p:ph idx="4294967295" type="body"/>
          </p:nvPr>
        </p:nvSpPr>
        <p:spPr>
          <a:xfrm>
            <a:off x="1084425" y="1546300"/>
            <a:ext cx="7030500" cy="25416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538" name="Google Shape;538;p47"/>
          <p:cNvPicPr preferRelativeResize="0"/>
          <p:nvPr/>
        </p:nvPicPr>
        <p:blipFill>
          <a:blip r:embed="rId3">
            <a:alphaModFix/>
          </a:blip>
          <a:stretch>
            <a:fillRect/>
          </a:stretch>
        </p:blipFill>
        <p:spPr>
          <a:xfrm>
            <a:off x="373150" y="1154125"/>
            <a:ext cx="5315725" cy="3106275"/>
          </a:xfrm>
          <a:prstGeom prst="rect">
            <a:avLst/>
          </a:prstGeom>
          <a:noFill/>
          <a:ln>
            <a:noFill/>
          </a:ln>
        </p:spPr>
      </p:pic>
      <p:sp>
        <p:nvSpPr>
          <p:cNvPr id="539" name="Google Shape;539;p47"/>
          <p:cNvSpPr txBox="1"/>
          <p:nvPr>
            <p:ph idx="4294967295" type="body"/>
          </p:nvPr>
        </p:nvSpPr>
        <p:spPr>
          <a:xfrm>
            <a:off x="5579675" y="1311100"/>
            <a:ext cx="3217200" cy="2249100"/>
          </a:xfrm>
          <a:prstGeom prst="rect">
            <a:avLst/>
          </a:prstGeom>
        </p:spPr>
        <p:txBody>
          <a:bodyPr anchorCtr="0" anchor="t" bIns="45700" lIns="91425" spcFirstLastPara="1" rIns="91425" wrap="square" tIns="45700">
            <a:noAutofit/>
          </a:bodyPr>
          <a:lstStyle/>
          <a:p>
            <a:pPr indent="-228600" lvl="0" marL="457200" rtl="0" algn="l">
              <a:lnSpc>
                <a:spcPct val="150000"/>
              </a:lnSpc>
              <a:spcBef>
                <a:spcPts val="600"/>
              </a:spcBef>
              <a:spcAft>
                <a:spcPts val="0"/>
              </a:spcAft>
              <a:buSzPts val="1400"/>
              <a:buFont typeface="Nunito"/>
              <a:buNone/>
            </a:pPr>
            <a:r>
              <a:rPr b="1" lang="en" sz="1400">
                <a:solidFill>
                  <a:srgbClr val="000000"/>
                </a:solidFill>
                <a:latin typeface="Nunito"/>
                <a:ea typeface="Nunito"/>
                <a:cs typeface="Nunito"/>
                <a:sym typeface="Nunito"/>
              </a:rPr>
              <a:t>Lowest number of shootings</a:t>
            </a:r>
            <a:endParaRPr b="1" sz="1400">
              <a:solidFill>
                <a:srgbClr val="000000"/>
              </a:solidFill>
              <a:latin typeface="Nunito"/>
              <a:ea typeface="Nunito"/>
              <a:cs typeface="Nunito"/>
              <a:sym typeface="Nunito"/>
            </a:endParaRPr>
          </a:p>
          <a:p>
            <a:pPr indent="0" lvl="0" marL="457200" rtl="0" algn="l">
              <a:lnSpc>
                <a:spcPct val="150000"/>
              </a:lnSpc>
              <a:spcBef>
                <a:spcPts val="600"/>
              </a:spcBef>
              <a:spcAft>
                <a:spcPts val="0"/>
              </a:spcAft>
              <a:buNone/>
            </a:pPr>
            <a:r>
              <a:rPr lang="en" sz="1400">
                <a:solidFill>
                  <a:srgbClr val="000000"/>
                </a:solidFill>
                <a:latin typeface="Nunito"/>
                <a:ea typeface="Nunito"/>
                <a:cs typeface="Nunito"/>
                <a:sym typeface="Nunito"/>
              </a:rPr>
              <a:t>5:00 am to 5:00 pm (safest time)</a:t>
            </a:r>
            <a:endParaRPr sz="1400">
              <a:solidFill>
                <a:srgbClr val="000000"/>
              </a:solidFill>
              <a:latin typeface="Nunito"/>
              <a:ea typeface="Nunito"/>
              <a:cs typeface="Nunito"/>
              <a:sym typeface="Nunito"/>
            </a:endParaRPr>
          </a:p>
          <a:p>
            <a:pPr indent="-228600" lvl="0" marL="457200" rtl="0" algn="l">
              <a:lnSpc>
                <a:spcPct val="150000"/>
              </a:lnSpc>
              <a:spcBef>
                <a:spcPts val="600"/>
              </a:spcBef>
              <a:spcAft>
                <a:spcPts val="0"/>
              </a:spcAft>
              <a:buClr>
                <a:srgbClr val="000000"/>
              </a:buClr>
              <a:buSzPts val="1400"/>
              <a:buFont typeface="Nunito"/>
              <a:buNone/>
            </a:pPr>
            <a:r>
              <a:rPr b="1" lang="en" sz="1400">
                <a:solidFill>
                  <a:srgbClr val="000000"/>
                </a:solidFill>
                <a:latin typeface="Nunito"/>
                <a:ea typeface="Nunito"/>
                <a:cs typeface="Nunito"/>
                <a:sym typeface="Nunito"/>
              </a:rPr>
              <a:t>Majority shootings between</a:t>
            </a:r>
            <a:endParaRPr b="1" sz="1400">
              <a:solidFill>
                <a:srgbClr val="000000"/>
              </a:solidFill>
              <a:latin typeface="Nunito"/>
              <a:ea typeface="Nunito"/>
              <a:cs typeface="Nunito"/>
              <a:sym typeface="Nunito"/>
            </a:endParaRPr>
          </a:p>
          <a:p>
            <a:pPr indent="0" lvl="0" marL="457200" rtl="0" algn="l">
              <a:lnSpc>
                <a:spcPct val="150000"/>
              </a:lnSpc>
              <a:spcBef>
                <a:spcPts val="600"/>
              </a:spcBef>
              <a:spcAft>
                <a:spcPts val="0"/>
              </a:spcAft>
              <a:buNone/>
            </a:pPr>
            <a:r>
              <a:rPr lang="en" sz="1400">
                <a:solidFill>
                  <a:srgbClr val="000000"/>
                </a:solidFill>
                <a:latin typeface="Nunito"/>
                <a:ea typeface="Nunito"/>
                <a:cs typeface="Nunito"/>
                <a:sym typeface="Nunito"/>
              </a:rPr>
              <a:t>10:00 pm to 3:00 am (unsafe time)</a:t>
            </a:r>
            <a:endParaRPr sz="1400">
              <a:solidFill>
                <a:srgbClr val="000000"/>
              </a:solidFill>
              <a:latin typeface="Nunito"/>
              <a:ea typeface="Nunito"/>
              <a:cs typeface="Nunito"/>
              <a:sym typeface="Nunito"/>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0"/>
          <p:cNvSpPr txBox="1"/>
          <p:nvPr>
            <p:ph idx="4294967295" type="title"/>
          </p:nvPr>
        </p:nvSpPr>
        <p:spPr>
          <a:xfrm>
            <a:off x="612975" y="306100"/>
            <a:ext cx="7030500" cy="999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200">
                <a:solidFill>
                  <a:schemeClr val="accent1"/>
                </a:solidFill>
                <a:latin typeface="Maven Pro"/>
                <a:ea typeface="Maven Pro"/>
                <a:cs typeface="Maven Pro"/>
                <a:sym typeface="Maven Pro"/>
              </a:rPr>
              <a:t>Presenters</a:t>
            </a:r>
            <a:endParaRPr sz="2200">
              <a:solidFill>
                <a:schemeClr val="accent1"/>
              </a:solidFill>
              <a:latin typeface="Maven Pro"/>
              <a:ea typeface="Maven Pro"/>
              <a:cs typeface="Maven Pro"/>
              <a:sym typeface="Maven Pro"/>
            </a:endParaRPr>
          </a:p>
        </p:txBody>
      </p:sp>
      <p:sp>
        <p:nvSpPr>
          <p:cNvPr id="364" name="Google Shape;364;p30"/>
          <p:cNvSpPr txBox="1"/>
          <p:nvPr>
            <p:ph idx="4294967295" type="body"/>
          </p:nvPr>
        </p:nvSpPr>
        <p:spPr>
          <a:xfrm>
            <a:off x="5174725" y="3428950"/>
            <a:ext cx="1673100" cy="917700"/>
          </a:xfrm>
          <a:prstGeom prst="rect">
            <a:avLst/>
          </a:prstGeom>
        </p:spPr>
        <p:txBody>
          <a:bodyPr anchorCtr="0" anchor="t" bIns="45700" lIns="91425" spcFirstLastPara="1" rIns="91425" wrap="square" tIns="45700">
            <a:noAutofit/>
          </a:bodyPr>
          <a:lstStyle/>
          <a:p>
            <a:pPr indent="0" lvl="0" marL="0" rtl="0" algn="ctr">
              <a:spcBef>
                <a:spcPts val="600"/>
              </a:spcBef>
              <a:spcAft>
                <a:spcPts val="0"/>
              </a:spcAft>
              <a:buNone/>
            </a:pPr>
            <a:r>
              <a:rPr b="1" lang="en">
                <a:solidFill>
                  <a:srgbClr val="000000"/>
                </a:solidFill>
                <a:latin typeface="Nunito"/>
                <a:ea typeface="Nunito"/>
                <a:cs typeface="Nunito"/>
                <a:sym typeface="Nunito"/>
              </a:rPr>
              <a:t>Angel Lee</a:t>
            </a:r>
            <a:endParaRPr b="1">
              <a:solidFill>
                <a:srgbClr val="000000"/>
              </a:solidFill>
              <a:latin typeface="Nunito"/>
              <a:ea typeface="Nunito"/>
              <a:cs typeface="Nunito"/>
              <a:sym typeface="Nunito"/>
            </a:endParaRPr>
          </a:p>
          <a:p>
            <a:pPr indent="0" lvl="0" marL="0" rtl="0" algn="ctr">
              <a:spcBef>
                <a:spcPts val="600"/>
              </a:spcBef>
              <a:spcAft>
                <a:spcPts val="0"/>
              </a:spcAft>
              <a:buNone/>
            </a:pPr>
            <a:r>
              <a:rPr lang="en">
                <a:solidFill>
                  <a:srgbClr val="000000"/>
                </a:solidFill>
                <a:latin typeface="Nunito"/>
                <a:ea typeface="Nunito"/>
                <a:cs typeface="Nunito"/>
                <a:sym typeface="Nunito"/>
              </a:rPr>
              <a:t>MISM-BIDA 16</a:t>
            </a:r>
            <a:endParaRPr>
              <a:solidFill>
                <a:srgbClr val="000000"/>
              </a:solidFill>
              <a:latin typeface="Nunito"/>
              <a:ea typeface="Nunito"/>
              <a:cs typeface="Nunito"/>
              <a:sym typeface="Nunito"/>
            </a:endParaRPr>
          </a:p>
        </p:txBody>
      </p:sp>
      <p:sp>
        <p:nvSpPr>
          <p:cNvPr id="365" name="Google Shape;365;p30"/>
          <p:cNvSpPr txBox="1"/>
          <p:nvPr>
            <p:ph idx="4294967295" type="body"/>
          </p:nvPr>
        </p:nvSpPr>
        <p:spPr>
          <a:xfrm>
            <a:off x="2540477" y="3428950"/>
            <a:ext cx="1549500" cy="917700"/>
          </a:xfrm>
          <a:prstGeom prst="rect">
            <a:avLst/>
          </a:prstGeom>
        </p:spPr>
        <p:txBody>
          <a:bodyPr anchorCtr="0" anchor="t" bIns="45700" lIns="91425" spcFirstLastPara="1" rIns="91425" wrap="square" tIns="45700">
            <a:noAutofit/>
          </a:bodyPr>
          <a:lstStyle/>
          <a:p>
            <a:pPr indent="0" lvl="0" marL="0" rtl="0" algn="ctr">
              <a:spcBef>
                <a:spcPts val="600"/>
              </a:spcBef>
              <a:spcAft>
                <a:spcPts val="0"/>
              </a:spcAft>
              <a:buNone/>
            </a:pPr>
            <a:r>
              <a:rPr b="1" lang="en">
                <a:solidFill>
                  <a:srgbClr val="000000"/>
                </a:solidFill>
                <a:latin typeface="Nunito"/>
                <a:ea typeface="Nunito"/>
                <a:cs typeface="Nunito"/>
                <a:sym typeface="Nunito"/>
              </a:rPr>
              <a:t>Noopur Latkar</a:t>
            </a:r>
            <a:endParaRPr b="1">
              <a:solidFill>
                <a:srgbClr val="000000"/>
              </a:solidFill>
              <a:latin typeface="Nunito"/>
              <a:ea typeface="Nunito"/>
              <a:cs typeface="Nunito"/>
              <a:sym typeface="Nunito"/>
            </a:endParaRPr>
          </a:p>
          <a:p>
            <a:pPr indent="0" lvl="0" marL="0" rtl="0" algn="ctr">
              <a:spcBef>
                <a:spcPts val="600"/>
              </a:spcBef>
              <a:spcAft>
                <a:spcPts val="0"/>
              </a:spcAft>
              <a:buNone/>
            </a:pPr>
            <a:r>
              <a:rPr lang="en">
                <a:solidFill>
                  <a:srgbClr val="000000"/>
                </a:solidFill>
                <a:latin typeface="Nunito"/>
                <a:ea typeface="Nunito"/>
                <a:cs typeface="Nunito"/>
                <a:sym typeface="Nunito"/>
              </a:rPr>
              <a:t>MISM-BIDA 16</a:t>
            </a:r>
            <a:endParaRPr>
              <a:solidFill>
                <a:srgbClr val="000000"/>
              </a:solidFill>
              <a:latin typeface="Nunito"/>
              <a:ea typeface="Nunito"/>
              <a:cs typeface="Nunito"/>
              <a:sym typeface="Nunito"/>
            </a:endParaRPr>
          </a:p>
        </p:txBody>
      </p:sp>
      <p:pic>
        <p:nvPicPr>
          <p:cNvPr id="366" name="Google Shape;366;p30"/>
          <p:cNvPicPr preferRelativeResize="0"/>
          <p:nvPr/>
        </p:nvPicPr>
        <p:blipFill rotWithShape="1">
          <a:blip r:embed="rId3">
            <a:alphaModFix/>
          </a:blip>
          <a:srcRect b="29820" l="34240" r="31391" t="41043"/>
          <a:stretch/>
        </p:blipFill>
        <p:spPr>
          <a:xfrm>
            <a:off x="5275575" y="1701788"/>
            <a:ext cx="1360201" cy="1537449"/>
          </a:xfrm>
          <a:prstGeom prst="rect">
            <a:avLst/>
          </a:prstGeom>
          <a:noFill/>
          <a:ln>
            <a:noFill/>
          </a:ln>
        </p:spPr>
      </p:pic>
      <p:pic>
        <p:nvPicPr>
          <p:cNvPr id="367" name="Google Shape;367;p30"/>
          <p:cNvPicPr preferRelativeResize="0"/>
          <p:nvPr/>
        </p:nvPicPr>
        <p:blipFill>
          <a:blip r:embed="rId4">
            <a:alphaModFix/>
          </a:blip>
          <a:stretch>
            <a:fillRect/>
          </a:stretch>
        </p:blipFill>
        <p:spPr>
          <a:xfrm>
            <a:off x="2540463" y="1701800"/>
            <a:ext cx="1389366" cy="1537424"/>
          </a:xfrm>
          <a:prstGeom prst="rect">
            <a:avLst/>
          </a:prstGeom>
          <a:noFill/>
          <a:ln>
            <a:noFill/>
          </a:ln>
        </p:spPr>
      </p:pic>
      <p:sp>
        <p:nvSpPr>
          <p:cNvPr id="368" name="Google Shape;368;p30"/>
          <p:cNvSpPr txBox="1"/>
          <p:nvPr/>
        </p:nvSpPr>
        <p:spPr>
          <a:xfrm>
            <a:off x="4148425" y="1069075"/>
            <a:ext cx="83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Team 6</a:t>
            </a:r>
            <a:endParaRPr b="1">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8"/>
          <p:cNvSpPr txBox="1"/>
          <p:nvPr>
            <p:ph idx="4294967295" type="title"/>
          </p:nvPr>
        </p:nvSpPr>
        <p:spPr>
          <a:xfrm>
            <a:off x="514575" y="296000"/>
            <a:ext cx="7379700" cy="999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SzPts val="990"/>
              <a:buNone/>
            </a:pPr>
            <a:r>
              <a:rPr lang="en" sz="2220">
                <a:solidFill>
                  <a:schemeClr val="accent1"/>
                </a:solidFill>
                <a:latin typeface="Maven Pro"/>
                <a:ea typeface="Maven Pro"/>
                <a:cs typeface="Maven Pro"/>
                <a:sym typeface="Maven Pro"/>
              </a:rPr>
              <a:t>Shooting Incidents across days of the month</a:t>
            </a:r>
            <a:endParaRPr sz="2220">
              <a:solidFill>
                <a:schemeClr val="accent1"/>
              </a:solidFill>
              <a:latin typeface="Maven Pro"/>
              <a:ea typeface="Maven Pro"/>
              <a:cs typeface="Maven Pro"/>
              <a:sym typeface="Maven Pro"/>
            </a:endParaRPr>
          </a:p>
          <a:p>
            <a:pPr indent="0" lvl="0" marL="0" rtl="0" algn="l">
              <a:spcBef>
                <a:spcPts val="0"/>
              </a:spcBef>
              <a:spcAft>
                <a:spcPts val="0"/>
              </a:spcAft>
              <a:buSzPts val="990"/>
              <a:buNone/>
            </a:pPr>
            <a:r>
              <a:rPr lang="en" sz="1720">
                <a:solidFill>
                  <a:schemeClr val="accent1"/>
                </a:solidFill>
                <a:latin typeface="Maven Pro"/>
                <a:ea typeface="Maven Pro"/>
                <a:cs typeface="Maven Pro"/>
                <a:sym typeface="Maven Pro"/>
              </a:rPr>
              <a:t>(2006~2022)</a:t>
            </a:r>
            <a:endParaRPr sz="1720">
              <a:solidFill>
                <a:schemeClr val="accent1"/>
              </a:solidFill>
              <a:latin typeface="Maven Pro"/>
              <a:ea typeface="Maven Pro"/>
              <a:cs typeface="Maven Pro"/>
              <a:sym typeface="Maven Pro"/>
            </a:endParaRPr>
          </a:p>
        </p:txBody>
      </p:sp>
      <p:pic>
        <p:nvPicPr>
          <p:cNvPr id="545" name="Google Shape;545;p48"/>
          <p:cNvPicPr preferRelativeResize="0"/>
          <p:nvPr/>
        </p:nvPicPr>
        <p:blipFill>
          <a:blip r:embed="rId3">
            <a:alphaModFix/>
          </a:blip>
          <a:stretch>
            <a:fillRect/>
          </a:stretch>
        </p:blipFill>
        <p:spPr>
          <a:xfrm>
            <a:off x="1300713" y="1224725"/>
            <a:ext cx="5534025" cy="2782200"/>
          </a:xfrm>
          <a:prstGeom prst="rect">
            <a:avLst/>
          </a:prstGeom>
          <a:noFill/>
          <a:ln>
            <a:noFill/>
          </a:ln>
        </p:spPr>
      </p:pic>
      <p:pic>
        <p:nvPicPr>
          <p:cNvPr id="546" name="Google Shape;546;p48"/>
          <p:cNvPicPr preferRelativeResize="0"/>
          <p:nvPr/>
        </p:nvPicPr>
        <p:blipFill>
          <a:blip r:embed="rId4">
            <a:alphaModFix/>
          </a:blip>
          <a:stretch>
            <a:fillRect/>
          </a:stretch>
        </p:blipFill>
        <p:spPr>
          <a:xfrm>
            <a:off x="1327080" y="1113775"/>
            <a:ext cx="5754694" cy="2893150"/>
          </a:xfrm>
          <a:prstGeom prst="rect">
            <a:avLst/>
          </a:prstGeom>
          <a:noFill/>
          <a:ln>
            <a:noFill/>
          </a:ln>
        </p:spPr>
      </p:pic>
      <p:grpSp>
        <p:nvGrpSpPr>
          <p:cNvPr id="547" name="Google Shape;547;p48"/>
          <p:cNvGrpSpPr/>
          <p:nvPr/>
        </p:nvGrpSpPr>
        <p:grpSpPr>
          <a:xfrm>
            <a:off x="2733100" y="4155125"/>
            <a:ext cx="3771900" cy="420375"/>
            <a:chOff x="3237375" y="4467775"/>
            <a:chExt cx="3771900" cy="420375"/>
          </a:xfrm>
        </p:grpSpPr>
        <p:sp>
          <p:nvSpPr>
            <p:cNvPr id="548" name="Google Shape;548;p48"/>
            <p:cNvSpPr txBox="1"/>
            <p:nvPr/>
          </p:nvSpPr>
          <p:spPr>
            <a:xfrm>
              <a:off x="3237375" y="4487950"/>
              <a:ext cx="377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549" name="Google Shape;549;p48"/>
            <p:cNvSpPr txBox="1"/>
            <p:nvPr/>
          </p:nvSpPr>
          <p:spPr>
            <a:xfrm>
              <a:off x="3338225" y="4467775"/>
              <a:ext cx="2813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Nunito"/>
                  <a:ea typeface="Nunito"/>
                  <a:cs typeface="Nunito"/>
                  <a:sym typeface="Nunito"/>
                </a:rPr>
                <a:t>Sudden spike in shootings in July</a:t>
              </a:r>
              <a:endParaRPr b="1" sz="1300">
                <a:latin typeface="Nunito"/>
                <a:ea typeface="Nunito"/>
                <a:cs typeface="Nunito"/>
                <a:sym typeface="Nunito"/>
              </a:endParaRPr>
            </a:p>
          </p:txBody>
        </p:sp>
        <p:sp>
          <p:nvSpPr>
            <p:cNvPr id="550" name="Google Shape;550;p48"/>
            <p:cNvSpPr/>
            <p:nvPr/>
          </p:nvSpPr>
          <p:spPr>
            <a:xfrm>
              <a:off x="3308775" y="4535950"/>
              <a:ext cx="2773500" cy="304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9"/>
          <p:cNvSpPr txBox="1"/>
          <p:nvPr>
            <p:ph idx="4294967295" type="title"/>
          </p:nvPr>
        </p:nvSpPr>
        <p:spPr>
          <a:xfrm>
            <a:off x="375950" y="306125"/>
            <a:ext cx="7030500" cy="999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200">
                <a:solidFill>
                  <a:schemeClr val="accent1"/>
                </a:solidFill>
                <a:latin typeface="Maven Pro"/>
                <a:ea typeface="Maven Pro"/>
                <a:cs typeface="Maven Pro"/>
                <a:sym typeface="Maven Pro"/>
              </a:rPr>
              <a:t>Insights</a:t>
            </a:r>
            <a:endParaRPr sz="2200">
              <a:solidFill>
                <a:schemeClr val="accent1"/>
              </a:solidFill>
              <a:latin typeface="Maven Pro"/>
              <a:ea typeface="Maven Pro"/>
              <a:cs typeface="Maven Pro"/>
              <a:sym typeface="Maven Pro"/>
            </a:endParaRPr>
          </a:p>
        </p:txBody>
      </p:sp>
      <p:sp>
        <p:nvSpPr>
          <p:cNvPr id="556" name="Google Shape;556;p49"/>
          <p:cNvSpPr txBox="1"/>
          <p:nvPr/>
        </p:nvSpPr>
        <p:spPr>
          <a:xfrm>
            <a:off x="375950" y="874325"/>
            <a:ext cx="664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434343"/>
                </a:solidFill>
                <a:latin typeface="Maven Pro"/>
                <a:ea typeface="Maven Pro"/>
                <a:cs typeface="Maven Pro"/>
                <a:sym typeface="Maven Pro"/>
              </a:rPr>
              <a:t>Maximum shootings on 4th of July : Independence Day</a:t>
            </a:r>
            <a:endParaRPr b="1" sz="1700">
              <a:solidFill>
                <a:srgbClr val="434343"/>
              </a:solidFill>
              <a:latin typeface="Maven Pro"/>
              <a:ea typeface="Maven Pro"/>
              <a:cs typeface="Maven Pro"/>
              <a:sym typeface="Maven Pro"/>
            </a:endParaRPr>
          </a:p>
        </p:txBody>
      </p:sp>
      <p:sp>
        <p:nvSpPr>
          <p:cNvPr id="557" name="Google Shape;557;p49"/>
          <p:cNvSpPr txBox="1"/>
          <p:nvPr/>
        </p:nvSpPr>
        <p:spPr>
          <a:xfrm>
            <a:off x="427400" y="4431975"/>
            <a:ext cx="56628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800">
                <a:solidFill>
                  <a:schemeClr val="dk2"/>
                </a:solidFill>
                <a:latin typeface="Nunito"/>
                <a:ea typeface="Nunito"/>
                <a:cs typeface="Nunito"/>
                <a:sym typeface="Nunito"/>
              </a:rPr>
              <a:t>Reference : </a:t>
            </a:r>
            <a:r>
              <a:rPr lang="en" sz="800" u="sng">
                <a:solidFill>
                  <a:schemeClr val="hlink"/>
                </a:solidFill>
                <a:latin typeface="Nunito"/>
                <a:ea typeface="Nunito"/>
                <a:cs typeface="Nunito"/>
                <a:sym typeface="Nunito"/>
                <a:hlinkClick r:id="rId3"/>
              </a:rPr>
              <a:t>https://www.insider.com/mass-shootings-in-us-over-fourth-of-july-weekend-2021-7</a:t>
            </a:r>
            <a:r>
              <a:rPr lang="en" sz="800">
                <a:solidFill>
                  <a:schemeClr val="dk2"/>
                </a:solidFill>
                <a:latin typeface="Nunito"/>
                <a:ea typeface="Nunito"/>
                <a:cs typeface="Nunito"/>
                <a:sym typeface="Nunito"/>
              </a:rPr>
              <a:t> </a:t>
            </a:r>
            <a:endParaRPr sz="900">
              <a:latin typeface="Nunito"/>
              <a:ea typeface="Nunito"/>
              <a:cs typeface="Nunito"/>
              <a:sym typeface="Nunito"/>
            </a:endParaRPr>
          </a:p>
        </p:txBody>
      </p:sp>
      <p:pic>
        <p:nvPicPr>
          <p:cNvPr id="558" name="Google Shape;558;p49"/>
          <p:cNvPicPr preferRelativeResize="0"/>
          <p:nvPr/>
        </p:nvPicPr>
        <p:blipFill>
          <a:blip r:embed="rId4">
            <a:alphaModFix/>
          </a:blip>
          <a:stretch>
            <a:fillRect/>
          </a:stretch>
        </p:blipFill>
        <p:spPr>
          <a:xfrm>
            <a:off x="427400" y="1350512"/>
            <a:ext cx="4131151" cy="1128571"/>
          </a:xfrm>
          <a:prstGeom prst="rect">
            <a:avLst/>
          </a:prstGeom>
          <a:noFill/>
          <a:ln>
            <a:noFill/>
          </a:ln>
        </p:spPr>
      </p:pic>
      <p:pic>
        <p:nvPicPr>
          <p:cNvPr id="559" name="Google Shape;559;p49"/>
          <p:cNvPicPr preferRelativeResize="0"/>
          <p:nvPr/>
        </p:nvPicPr>
        <p:blipFill>
          <a:blip r:embed="rId5">
            <a:alphaModFix/>
          </a:blip>
          <a:stretch>
            <a:fillRect/>
          </a:stretch>
        </p:blipFill>
        <p:spPr>
          <a:xfrm>
            <a:off x="1516625" y="2226888"/>
            <a:ext cx="4475024" cy="1170950"/>
          </a:xfrm>
          <a:prstGeom prst="rect">
            <a:avLst/>
          </a:prstGeom>
          <a:noFill/>
          <a:ln>
            <a:noFill/>
          </a:ln>
        </p:spPr>
      </p:pic>
      <p:pic>
        <p:nvPicPr>
          <p:cNvPr id="560" name="Google Shape;560;p49"/>
          <p:cNvPicPr preferRelativeResize="0"/>
          <p:nvPr/>
        </p:nvPicPr>
        <p:blipFill>
          <a:blip r:embed="rId6">
            <a:alphaModFix/>
          </a:blip>
          <a:stretch>
            <a:fillRect/>
          </a:stretch>
        </p:blipFill>
        <p:spPr>
          <a:xfrm>
            <a:off x="2701565" y="3161633"/>
            <a:ext cx="4704885" cy="127035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0"/>
          <p:cNvSpPr txBox="1"/>
          <p:nvPr>
            <p:ph idx="4294967295" type="title"/>
          </p:nvPr>
        </p:nvSpPr>
        <p:spPr>
          <a:xfrm>
            <a:off x="365875" y="338925"/>
            <a:ext cx="7030500" cy="999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200">
                <a:solidFill>
                  <a:schemeClr val="accent1"/>
                </a:solidFill>
                <a:latin typeface="Maven Pro"/>
                <a:ea typeface="Maven Pro"/>
                <a:cs typeface="Maven Pro"/>
                <a:sym typeface="Maven Pro"/>
              </a:rPr>
              <a:t>Victims plotted against gender</a:t>
            </a:r>
            <a:endParaRPr sz="2200">
              <a:solidFill>
                <a:schemeClr val="accent1"/>
              </a:solidFill>
              <a:latin typeface="Maven Pro"/>
              <a:ea typeface="Maven Pro"/>
              <a:cs typeface="Maven Pro"/>
              <a:sym typeface="Maven Pro"/>
            </a:endParaRPr>
          </a:p>
        </p:txBody>
      </p:sp>
      <p:grpSp>
        <p:nvGrpSpPr>
          <p:cNvPr id="566" name="Google Shape;566;p50"/>
          <p:cNvGrpSpPr/>
          <p:nvPr/>
        </p:nvGrpSpPr>
        <p:grpSpPr>
          <a:xfrm>
            <a:off x="4845543" y="1561463"/>
            <a:ext cx="4085757" cy="2150638"/>
            <a:chOff x="4845543" y="1561463"/>
            <a:chExt cx="4085757" cy="2150638"/>
          </a:xfrm>
        </p:grpSpPr>
        <p:pic>
          <p:nvPicPr>
            <p:cNvPr id="567" name="Google Shape;567;p50"/>
            <p:cNvPicPr preferRelativeResize="0"/>
            <p:nvPr/>
          </p:nvPicPr>
          <p:blipFill>
            <a:blip r:embed="rId3">
              <a:alphaModFix/>
            </a:blip>
            <a:stretch>
              <a:fillRect/>
            </a:stretch>
          </p:blipFill>
          <p:spPr>
            <a:xfrm>
              <a:off x="5106350" y="2778650"/>
              <a:ext cx="3124200" cy="933450"/>
            </a:xfrm>
            <a:prstGeom prst="rect">
              <a:avLst/>
            </a:prstGeom>
            <a:noFill/>
            <a:ln>
              <a:noFill/>
            </a:ln>
          </p:spPr>
        </p:pic>
        <p:pic>
          <p:nvPicPr>
            <p:cNvPr id="568" name="Google Shape;568;p50"/>
            <p:cNvPicPr preferRelativeResize="0"/>
            <p:nvPr/>
          </p:nvPicPr>
          <p:blipFill>
            <a:blip r:embed="rId4">
              <a:alphaModFix/>
            </a:blip>
            <a:stretch>
              <a:fillRect/>
            </a:stretch>
          </p:blipFill>
          <p:spPr>
            <a:xfrm>
              <a:off x="4845543" y="1561463"/>
              <a:ext cx="4085757" cy="933450"/>
            </a:xfrm>
            <a:prstGeom prst="rect">
              <a:avLst/>
            </a:prstGeom>
            <a:noFill/>
            <a:ln>
              <a:noFill/>
            </a:ln>
          </p:spPr>
        </p:pic>
      </p:grpSp>
      <p:pic>
        <p:nvPicPr>
          <p:cNvPr id="569" name="Google Shape;569;p50"/>
          <p:cNvPicPr preferRelativeResize="0"/>
          <p:nvPr/>
        </p:nvPicPr>
        <p:blipFill>
          <a:blip r:embed="rId5">
            <a:alphaModFix/>
          </a:blip>
          <a:stretch>
            <a:fillRect/>
          </a:stretch>
        </p:blipFill>
        <p:spPr>
          <a:xfrm>
            <a:off x="130138" y="867238"/>
            <a:ext cx="4486275" cy="3590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51"/>
          <p:cNvSpPr txBox="1"/>
          <p:nvPr>
            <p:ph idx="4294967295" type="title"/>
          </p:nvPr>
        </p:nvSpPr>
        <p:spPr>
          <a:xfrm>
            <a:off x="253825" y="282375"/>
            <a:ext cx="7520700" cy="1043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200">
                <a:solidFill>
                  <a:schemeClr val="accent1"/>
                </a:solidFill>
                <a:latin typeface="Maven Pro"/>
                <a:ea typeface="Maven Pro"/>
                <a:cs typeface="Maven Pro"/>
                <a:sym typeface="Maven Pro"/>
              </a:rPr>
              <a:t>Victims plotted against race and gender</a:t>
            </a:r>
            <a:endParaRPr sz="2200">
              <a:solidFill>
                <a:schemeClr val="accent1"/>
              </a:solidFill>
              <a:latin typeface="Maven Pro"/>
              <a:ea typeface="Maven Pro"/>
              <a:cs typeface="Maven Pro"/>
              <a:sym typeface="Maven Pro"/>
            </a:endParaRPr>
          </a:p>
        </p:txBody>
      </p:sp>
      <p:pic>
        <p:nvPicPr>
          <p:cNvPr id="575" name="Google Shape;575;p51"/>
          <p:cNvPicPr preferRelativeResize="0"/>
          <p:nvPr/>
        </p:nvPicPr>
        <p:blipFill>
          <a:blip r:embed="rId3">
            <a:alphaModFix/>
          </a:blip>
          <a:stretch>
            <a:fillRect/>
          </a:stretch>
        </p:blipFill>
        <p:spPr>
          <a:xfrm>
            <a:off x="398575" y="877050"/>
            <a:ext cx="4964198" cy="1215652"/>
          </a:xfrm>
          <a:prstGeom prst="rect">
            <a:avLst/>
          </a:prstGeom>
          <a:noFill/>
          <a:ln>
            <a:noFill/>
          </a:ln>
        </p:spPr>
      </p:pic>
      <p:pic>
        <p:nvPicPr>
          <p:cNvPr id="576" name="Google Shape;576;p51"/>
          <p:cNvPicPr preferRelativeResize="0"/>
          <p:nvPr/>
        </p:nvPicPr>
        <p:blipFill>
          <a:blip r:embed="rId4">
            <a:alphaModFix/>
          </a:blip>
          <a:stretch>
            <a:fillRect/>
          </a:stretch>
        </p:blipFill>
        <p:spPr>
          <a:xfrm>
            <a:off x="398575" y="2126077"/>
            <a:ext cx="4964198" cy="1186763"/>
          </a:xfrm>
          <a:prstGeom prst="rect">
            <a:avLst/>
          </a:prstGeom>
          <a:noFill/>
          <a:ln>
            <a:noFill/>
          </a:ln>
        </p:spPr>
      </p:pic>
      <p:pic>
        <p:nvPicPr>
          <p:cNvPr id="577" name="Google Shape;577;p51"/>
          <p:cNvPicPr preferRelativeResize="0"/>
          <p:nvPr/>
        </p:nvPicPr>
        <p:blipFill rotWithShape="1">
          <a:blip r:embed="rId5">
            <a:alphaModFix/>
          </a:blip>
          <a:srcRect b="0" l="1078" r="0" t="0"/>
          <a:stretch/>
        </p:blipFill>
        <p:spPr>
          <a:xfrm>
            <a:off x="398575" y="3346225"/>
            <a:ext cx="4964198" cy="1245883"/>
          </a:xfrm>
          <a:prstGeom prst="rect">
            <a:avLst/>
          </a:prstGeom>
          <a:noFill/>
          <a:ln>
            <a:noFill/>
          </a:ln>
        </p:spPr>
      </p:pic>
      <p:sp>
        <p:nvSpPr>
          <p:cNvPr id="578" name="Google Shape;578;p51"/>
          <p:cNvSpPr txBox="1"/>
          <p:nvPr/>
        </p:nvSpPr>
        <p:spPr>
          <a:xfrm rot="-5400000">
            <a:off x="-88925" y="1292425"/>
            <a:ext cx="590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Nunito"/>
                <a:ea typeface="Nunito"/>
                <a:cs typeface="Nunito"/>
                <a:sym typeface="Nunito"/>
              </a:rPr>
              <a:t>2010</a:t>
            </a:r>
            <a:endParaRPr b="1" sz="1300">
              <a:latin typeface="Nunito"/>
              <a:ea typeface="Nunito"/>
              <a:cs typeface="Nunito"/>
              <a:sym typeface="Nunito"/>
            </a:endParaRPr>
          </a:p>
        </p:txBody>
      </p:sp>
      <p:sp>
        <p:nvSpPr>
          <p:cNvPr id="579" name="Google Shape;579;p51"/>
          <p:cNvSpPr txBox="1"/>
          <p:nvPr/>
        </p:nvSpPr>
        <p:spPr>
          <a:xfrm rot="-5400000">
            <a:off x="-88925" y="2527013"/>
            <a:ext cx="590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Nunito"/>
                <a:ea typeface="Nunito"/>
                <a:cs typeface="Nunito"/>
                <a:sym typeface="Nunito"/>
              </a:rPr>
              <a:t>2015</a:t>
            </a:r>
            <a:endParaRPr b="1" sz="1300">
              <a:latin typeface="Nunito"/>
              <a:ea typeface="Nunito"/>
              <a:cs typeface="Nunito"/>
              <a:sym typeface="Nunito"/>
            </a:endParaRPr>
          </a:p>
        </p:txBody>
      </p:sp>
      <p:sp>
        <p:nvSpPr>
          <p:cNvPr id="580" name="Google Shape;580;p51"/>
          <p:cNvSpPr txBox="1"/>
          <p:nvPr/>
        </p:nvSpPr>
        <p:spPr>
          <a:xfrm rot="-5400000">
            <a:off x="-88925" y="3761600"/>
            <a:ext cx="590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Nunito"/>
                <a:ea typeface="Nunito"/>
                <a:cs typeface="Nunito"/>
                <a:sym typeface="Nunito"/>
              </a:rPr>
              <a:t>2021</a:t>
            </a:r>
            <a:endParaRPr b="1" sz="1300">
              <a:latin typeface="Nunito"/>
              <a:ea typeface="Nunito"/>
              <a:cs typeface="Nunito"/>
              <a:sym typeface="Nunito"/>
            </a:endParaRPr>
          </a:p>
        </p:txBody>
      </p:sp>
      <p:grpSp>
        <p:nvGrpSpPr>
          <p:cNvPr id="581" name="Google Shape;581;p51"/>
          <p:cNvGrpSpPr/>
          <p:nvPr/>
        </p:nvGrpSpPr>
        <p:grpSpPr>
          <a:xfrm>
            <a:off x="5607425" y="956175"/>
            <a:ext cx="3195900" cy="369300"/>
            <a:chOff x="5607425" y="956175"/>
            <a:chExt cx="3195900" cy="369300"/>
          </a:xfrm>
        </p:grpSpPr>
        <p:sp>
          <p:nvSpPr>
            <p:cNvPr id="582" name="Google Shape;582;p51"/>
            <p:cNvSpPr txBox="1"/>
            <p:nvPr/>
          </p:nvSpPr>
          <p:spPr>
            <a:xfrm>
              <a:off x="5607425" y="956175"/>
              <a:ext cx="3195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Victim numbers </a:t>
              </a:r>
              <a:r>
                <a:rPr b="1" lang="en" sz="1200">
                  <a:solidFill>
                    <a:srgbClr val="6AA84F"/>
                  </a:solidFill>
                  <a:latin typeface="Open Sans"/>
                  <a:ea typeface="Open Sans"/>
                  <a:cs typeface="Open Sans"/>
                  <a:sym typeface="Open Sans"/>
                </a:rPr>
                <a:t>decline </a:t>
              </a:r>
              <a:r>
                <a:rPr lang="en" sz="1200">
                  <a:latin typeface="Open Sans"/>
                  <a:ea typeface="Open Sans"/>
                  <a:cs typeface="Open Sans"/>
                  <a:sym typeface="Open Sans"/>
                </a:rPr>
                <a:t>from 2010~2015 </a:t>
              </a:r>
              <a:endParaRPr sz="1200">
                <a:latin typeface="Open Sans"/>
                <a:ea typeface="Open Sans"/>
                <a:cs typeface="Open Sans"/>
                <a:sym typeface="Open Sans"/>
              </a:endParaRPr>
            </a:p>
          </p:txBody>
        </p:sp>
        <p:sp>
          <p:nvSpPr>
            <p:cNvPr id="583" name="Google Shape;583;p51"/>
            <p:cNvSpPr/>
            <p:nvPr/>
          </p:nvSpPr>
          <p:spPr>
            <a:xfrm>
              <a:off x="5617500" y="998450"/>
              <a:ext cx="3096300" cy="327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51"/>
          <p:cNvGrpSpPr/>
          <p:nvPr/>
        </p:nvGrpSpPr>
        <p:grpSpPr>
          <a:xfrm>
            <a:off x="5607425" y="1579313"/>
            <a:ext cx="3205975" cy="369300"/>
            <a:chOff x="5607425" y="1579313"/>
            <a:chExt cx="3205975" cy="369300"/>
          </a:xfrm>
        </p:grpSpPr>
        <p:sp>
          <p:nvSpPr>
            <p:cNvPr id="585" name="Google Shape;585;p51"/>
            <p:cNvSpPr txBox="1"/>
            <p:nvPr/>
          </p:nvSpPr>
          <p:spPr>
            <a:xfrm>
              <a:off x="5607425" y="1579313"/>
              <a:ext cx="3195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Victim numbers </a:t>
              </a:r>
              <a:r>
                <a:rPr b="1" lang="en" sz="1200">
                  <a:solidFill>
                    <a:srgbClr val="CC0000"/>
                  </a:solidFill>
                  <a:latin typeface="Open Sans"/>
                  <a:ea typeface="Open Sans"/>
                  <a:cs typeface="Open Sans"/>
                  <a:sym typeface="Open Sans"/>
                </a:rPr>
                <a:t>increase </a:t>
              </a:r>
              <a:r>
                <a:rPr lang="en" sz="1200">
                  <a:latin typeface="Open Sans"/>
                  <a:ea typeface="Open Sans"/>
                  <a:cs typeface="Open Sans"/>
                  <a:sym typeface="Open Sans"/>
                </a:rPr>
                <a:t>from 2015~2021 </a:t>
              </a:r>
              <a:endParaRPr sz="1200">
                <a:latin typeface="Open Sans"/>
                <a:ea typeface="Open Sans"/>
                <a:cs typeface="Open Sans"/>
                <a:sym typeface="Open Sans"/>
              </a:endParaRPr>
            </a:p>
          </p:txBody>
        </p:sp>
        <p:sp>
          <p:nvSpPr>
            <p:cNvPr id="586" name="Google Shape;586;p51"/>
            <p:cNvSpPr/>
            <p:nvPr/>
          </p:nvSpPr>
          <p:spPr>
            <a:xfrm>
              <a:off x="5617500" y="1600450"/>
              <a:ext cx="3195900" cy="327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51"/>
          <p:cNvGrpSpPr/>
          <p:nvPr/>
        </p:nvGrpSpPr>
        <p:grpSpPr>
          <a:xfrm>
            <a:off x="5578775" y="2202450"/>
            <a:ext cx="3253200" cy="369300"/>
            <a:chOff x="5578775" y="2202450"/>
            <a:chExt cx="3253200" cy="369300"/>
          </a:xfrm>
        </p:grpSpPr>
        <p:sp>
          <p:nvSpPr>
            <p:cNvPr id="588" name="Google Shape;588;p51"/>
            <p:cNvSpPr txBox="1"/>
            <p:nvPr/>
          </p:nvSpPr>
          <p:spPr>
            <a:xfrm>
              <a:off x="5578775" y="2202450"/>
              <a:ext cx="325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2021 witnessed maximum shooting victims</a:t>
              </a:r>
              <a:endParaRPr sz="1200">
                <a:latin typeface="Open Sans"/>
                <a:ea typeface="Open Sans"/>
                <a:cs typeface="Open Sans"/>
                <a:sym typeface="Open Sans"/>
              </a:endParaRPr>
            </a:p>
          </p:txBody>
        </p:sp>
        <p:sp>
          <p:nvSpPr>
            <p:cNvPr id="589" name="Google Shape;589;p51"/>
            <p:cNvSpPr/>
            <p:nvPr/>
          </p:nvSpPr>
          <p:spPr>
            <a:xfrm>
              <a:off x="5617500" y="2223600"/>
              <a:ext cx="3195900" cy="327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 name="Google Shape;590;p51"/>
          <p:cNvGrpSpPr/>
          <p:nvPr/>
        </p:nvGrpSpPr>
        <p:grpSpPr>
          <a:xfrm>
            <a:off x="5607425" y="2748000"/>
            <a:ext cx="3205975" cy="369300"/>
            <a:chOff x="5607425" y="2748000"/>
            <a:chExt cx="3205975" cy="369300"/>
          </a:xfrm>
        </p:grpSpPr>
        <p:sp>
          <p:nvSpPr>
            <p:cNvPr id="591" name="Google Shape;591;p51"/>
            <p:cNvSpPr txBox="1"/>
            <p:nvPr/>
          </p:nvSpPr>
          <p:spPr>
            <a:xfrm>
              <a:off x="5607425" y="2748000"/>
              <a:ext cx="3195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Majority victims -&gt; Black Males</a:t>
              </a:r>
              <a:endParaRPr sz="1200">
                <a:latin typeface="Open Sans"/>
                <a:ea typeface="Open Sans"/>
                <a:cs typeface="Open Sans"/>
                <a:sym typeface="Open Sans"/>
              </a:endParaRPr>
            </a:p>
          </p:txBody>
        </p:sp>
        <p:sp>
          <p:nvSpPr>
            <p:cNvPr id="592" name="Google Shape;592;p51"/>
            <p:cNvSpPr/>
            <p:nvPr/>
          </p:nvSpPr>
          <p:spPr>
            <a:xfrm>
              <a:off x="5617500" y="2769150"/>
              <a:ext cx="3195900" cy="327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51"/>
          <p:cNvGrpSpPr/>
          <p:nvPr/>
        </p:nvGrpSpPr>
        <p:grpSpPr>
          <a:xfrm>
            <a:off x="5607425" y="3397775"/>
            <a:ext cx="3205975" cy="554100"/>
            <a:chOff x="5607425" y="3397775"/>
            <a:chExt cx="3205975" cy="554100"/>
          </a:xfrm>
        </p:grpSpPr>
        <p:sp>
          <p:nvSpPr>
            <p:cNvPr id="594" name="Google Shape;594;p51"/>
            <p:cNvSpPr txBox="1"/>
            <p:nvPr/>
          </p:nvSpPr>
          <p:spPr>
            <a:xfrm>
              <a:off x="5607425" y="3397775"/>
              <a:ext cx="3195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Black hispanics targeted more than white hispanics, has changed over time</a:t>
              </a:r>
              <a:endParaRPr sz="1200">
                <a:latin typeface="Open Sans"/>
                <a:ea typeface="Open Sans"/>
                <a:cs typeface="Open Sans"/>
                <a:sym typeface="Open Sans"/>
              </a:endParaRPr>
            </a:p>
          </p:txBody>
        </p:sp>
        <p:sp>
          <p:nvSpPr>
            <p:cNvPr id="595" name="Google Shape;595;p51"/>
            <p:cNvSpPr/>
            <p:nvPr/>
          </p:nvSpPr>
          <p:spPr>
            <a:xfrm>
              <a:off x="5617500" y="3448725"/>
              <a:ext cx="3195900" cy="503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2"/>
          <p:cNvSpPr txBox="1"/>
          <p:nvPr>
            <p:ph idx="4294967295" type="title"/>
          </p:nvPr>
        </p:nvSpPr>
        <p:spPr>
          <a:xfrm>
            <a:off x="426400" y="467475"/>
            <a:ext cx="7030500" cy="999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200">
                <a:solidFill>
                  <a:schemeClr val="accent1"/>
                </a:solidFill>
                <a:latin typeface="Maven Pro"/>
                <a:ea typeface="Maven Pro"/>
                <a:cs typeface="Maven Pro"/>
                <a:sym typeface="Maven Pro"/>
              </a:rPr>
              <a:t>Future scope</a:t>
            </a:r>
            <a:endParaRPr sz="2200">
              <a:solidFill>
                <a:schemeClr val="accent1"/>
              </a:solidFill>
              <a:latin typeface="Maven Pro"/>
              <a:ea typeface="Maven Pro"/>
              <a:cs typeface="Maven Pro"/>
              <a:sym typeface="Maven Pro"/>
            </a:endParaRPr>
          </a:p>
        </p:txBody>
      </p:sp>
      <p:sp>
        <p:nvSpPr>
          <p:cNvPr id="601" name="Google Shape;601;p52"/>
          <p:cNvSpPr txBox="1"/>
          <p:nvPr>
            <p:ph idx="4294967295" type="body"/>
          </p:nvPr>
        </p:nvSpPr>
        <p:spPr>
          <a:xfrm>
            <a:off x="426400" y="1354700"/>
            <a:ext cx="7954500" cy="2541600"/>
          </a:xfrm>
          <a:prstGeom prst="rect">
            <a:avLst/>
          </a:prstGeom>
        </p:spPr>
        <p:txBody>
          <a:bodyPr anchorCtr="0" anchor="t" bIns="45700" lIns="91425" spcFirstLastPara="1" rIns="91425" wrap="square" tIns="45700">
            <a:noAutofit/>
          </a:bodyPr>
          <a:lstStyle/>
          <a:p>
            <a:pPr indent="-311150" lvl="0" marL="457200" rtl="0" algn="l">
              <a:lnSpc>
                <a:spcPct val="150000"/>
              </a:lnSpc>
              <a:spcBef>
                <a:spcPts val="600"/>
              </a:spcBef>
              <a:spcAft>
                <a:spcPts val="0"/>
              </a:spcAft>
              <a:buSzPts val="1300"/>
              <a:buFont typeface="Nunito"/>
              <a:buChar char="●"/>
            </a:pPr>
            <a:r>
              <a:rPr lang="en" sz="1300">
                <a:latin typeface="Nunito"/>
                <a:ea typeface="Nunito"/>
                <a:cs typeface="Nunito"/>
                <a:sym typeface="Nunito"/>
              </a:rPr>
              <a:t>Implement Geospatial Clustering to find unsafe neighbourhoods using lat-long features</a:t>
            </a:r>
            <a:endParaRPr sz="1300">
              <a:latin typeface="Nunito"/>
              <a:ea typeface="Nunito"/>
              <a:cs typeface="Nunito"/>
              <a:sym typeface="Nunito"/>
            </a:endParaRPr>
          </a:p>
          <a:p>
            <a:pPr indent="-311150" lvl="0" marL="457200" rtl="0" algn="l">
              <a:lnSpc>
                <a:spcPct val="150000"/>
              </a:lnSpc>
              <a:spcBef>
                <a:spcPts val="0"/>
              </a:spcBef>
              <a:spcAft>
                <a:spcPts val="0"/>
              </a:spcAft>
              <a:buSzPts val="1300"/>
              <a:buFont typeface="Nunito"/>
              <a:buChar char="●"/>
            </a:pPr>
            <a:r>
              <a:rPr lang="en" sz="1300">
                <a:latin typeface="Nunito"/>
                <a:ea typeface="Nunito"/>
                <a:cs typeface="Nunito"/>
                <a:sym typeface="Nunito"/>
              </a:rPr>
              <a:t>Maximize the coverage of police patrolling at identified unsafe areas at </a:t>
            </a:r>
            <a:r>
              <a:rPr lang="en" sz="1300">
                <a:latin typeface="Nunito"/>
                <a:ea typeface="Nunito"/>
                <a:cs typeface="Nunito"/>
                <a:sym typeface="Nunito"/>
              </a:rPr>
              <a:t>particular</a:t>
            </a:r>
            <a:r>
              <a:rPr lang="en" sz="1300">
                <a:latin typeface="Nunito"/>
                <a:ea typeface="Nunito"/>
                <a:cs typeface="Nunito"/>
                <a:sym typeface="Nunito"/>
              </a:rPr>
              <a:t> timings, b</a:t>
            </a:r>
            <a:r>
              <a:rPr lang="en" sz="1300">
                <a:latin typeface="Nunito"/>
                <a:ea typeface="Nunito"/>
                <a:cs typeface="Nunito"/>
                <a:sym typeface="Nunito"/>
              </a:rPr>
              <a:t>y involving police patrolling schedules in the analysis</a:t>
            </a:r>
            <a:endParaRPr sz="1300">
              <a:latin typeface="Nunito"/>
              <a:ea typeface="Nunito"/>
              <a:cs typeface="Nunito"/>
              <a:sym typeface="Nunito"/>
            </a:endParaRPr>
          </a:p>
        </p:txBody>
      </p:sp>
      <p:sp>
        <p:nvSpPr>
          <p:cNvPr id="602" name="Google Shape;602;p52"/>
          <p:cNvSpPr txBox="1"/>
          <p:nvPr>
            <p:ph idx="4294967295" type="title"/>
          </p:nvPr>
        </p:nvSpPr>
        <p:spPr>
          <a:xfrm>
            <a:off x="426400" y="3201725"/>
            <a:ext cx="7030500" cy="999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200">
                <a:solidFill>
                  <a:schemeClr val="accent1"/>
                </a:solidFill>
                <a:latin typeface="Maven Pro"/>
                <a:ea typeface="Maven Pro"/>
                <a:cs typeface="Maven Pro"/>
                <a:sym typeface="Maven Pro"/>
              </a:rPr>
              <a:t>Thank you!</a:t>
            </a:r>
            <a:endParaRPr sz="2200">
              <a:solidFill>
                <a:schemeClr val="accent1"/>
              </a:solidFill>
              <a:latin typeface="Maven Pro"/>
              <a:ea typeface="Maven Pro"/>
              <a:cs typeface="Maven Pro"/>
              <a:sym typeface="Maven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1"/>
          <p:cNvSpPr txBox="1"/>
          <p:nvPr>
            <p:ph idx="4294967295" type="title"/>
          </p:nvPr>
        </p:nvSpPr>
        <p:spPr>
          <a:xfrm>
            <a:off x="654475" y="275825"/>
            <a:ext cx="7030500" cy="999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200">
                <a:solidFill>
                  <a:schemeClr val="accent1"/>
                </a:solidFill>
                <a:latin typeface="Maven Pro"/>
                <a:ea typeface="Maven Pro"/>
                <a:cs typeface="Maven Pro"/>
                <a:sym typeface="Maven Pro"/>
              </a:rPr>
              <a:t>Motivation</a:t>
            </a:r>
            <a:endParaRPr sz="2200">
              <a:solidFill>
                <a:schemeClr val="accent1"/>
              </a:solidFill>
              <a:latin typeface="Maven Pro"/>
              <a:ea typeface="Maven Pro"/>
              <a:cs typeface="Maven Pro"/>
              <a:sym typeface="Maven Pro"/>
            </a:endParaRPr>
          </a:p>
        </p:txBody>
      </p:sp>
      <p:sp>
        <p:nvSpPr>
          <p:cNvPr id="374" name="Google Shape;374;p31"/>
          <p:cNvSpPr txBox="1"/>
          <p:nvPr>
            <p:ph idx="4294967295" type="body"/>
          </p:nvPr>
        </p:nvSpPr>
        <p:spPr>
          <a:xfrm>
            <a:off x="452800" y="1010688"/>
            <a:ext cx="4235700" cy="2612100"/>
          </a:xfrm>
          <a:prstGeom prst="rect">
            <a:avLst/>
          </a:prstGeom>
        </p:spPr>
        <p:txBody>
          <a:bodyPr anchorCtr="0" anchor="t" bIns="45700" lIns="91425" spcFirstLastPara="1" rIns="91425" wrap="square" tIns="45700">
            <a:noAutofit/>
          </a:bodyPr>
          <a:lstStyle/>
          <a:p>
            <a:pPr indent="-314325" lvl="0" marL="457200" rtl="0" algn="l">
              <a:lnSpc>
                <a:spcPct val="150000"/>
              </a:lnSpc>
              <a:spcBef>
                <a:spcPts val="600"/>
              </a:spcBef>
              <a:spcAft>
                <a:spcPts val="0"/>
              </a:spcAft>
              <a:buClr>
                <a:srgbClr val="212121"/>
              </a:buClr>
              <a:buSzPts val="1350"/>
              <a:buChar char="●"/>
            </a:pPr>
            <a:r>
              <a:rPr lang="en" sz="1350">
                <a:solidFill>
                  <a:srgbClr val="212121"/>
                </a:solidFill>
                <a:highlight>
                  <a:srgbClr val="FFFFFF"/>
                </a:highlight>
                <a:latin typeface="Nunito"/>
                <a:ea typeface="Nunito"/>
                <a:cs typeface="Nunito"/>
                <a:sym typeface="Nunito"/>
              </a:rPr>
              <a:t>Astonishing </a:t>
            </a:r>
            <a:r>
              <a:rPr b="1" lang="en" sz="1350">
                <a:solidFill>
                  <a:srgbClr val="212121"/>
                </a:solidFill>
                <a:highlight>
                  <a:srgbClr val="FFFFFF"/>
                </a:highlight>
                <a:latin typeface="Nunito"/>
                <a:ea typeface="Nunito"/>
                <a:cs typeface="Nunito"/>
                <a:sym typeface="Nunito"/>
              </a:rPr>
              <a:t>38.5% increase</a:t>
            </a:r>
            <a:r>
              <a:rPr lang="en" sz="1350">
                <a:solidFill>
                  <a:srgbClr val="212121"/>
                </a:solidFill>
                <a:highlight>
                  <a:srgbClr val="FFFFFF"/>
                </a:highlight>
                <a:latin typeface="Nunito"/>
                <a:ea typeface="Nunito"/>
                <a:cs typeface="Nunito"/>
                <a:sym typeface="Nunito"/>
              </a:rPr>
              <a:t> in overall index crime in NYC this year compared to 2021</a:t>
            </a:r>
            <a:endParaRPr sz="1350">
              <a:solidFill>
                <a:srgbClr val="212121"/>
              </a:solidFill>
              <a:latin typeface="Nunito"/>
              <a:ea typeface="Nunito"/>
              <a:cs typeface="Nunito"/>
              <a:sym typeface="Nunito"/>
            </a:endParaRPr>
          </a:p>
          <a:p>
            <a:pPr indent="-314325" lvl="0" marL="457200" rtl="0" algn="l">
              <a:lnSpc>
                <a:spcPct val="150000"/>
              </a:lnSpc>
              <a:spcBef>
                <a:spcPts val="0"/>
              </a:spcBef>
              <a:spcAft>
                <a:spcPts val="0"/>
              </a:spcAft>
              <a:buClr>
                <a:srgbClr val="212121"/>
              </a:buClr>
              <a:buSzPts val="1350"/>
              <a:buChar char="●"/>
            </a:pPr>
            <a:r>
              <a:rPr lang="en" sz="1350">
                <a:solidFill>
                  <a:srgbClr val="212121"/>
                </a:solidFill>
                <a:highlight>
                  <a:srgbClr val="FFFFFF"/>
                </a:highlight>
                <a:latin typeface="Nunito"/>
                <a:ea typeface="Nunito"/>
                <a:cs typeface="Nunito"/>
                <a:sym typeface="Nunito"/>
              </a:rPr>
              <a:t>Your chance of being a victim of violent crime in </a:t>
            </a:r>
            <a:r>
              <a:rPr b="1" lang="en" sz="1350">
                <a:solidFill>
                  <a:srgbClr val="212121"/>
                </a:solidFill>
                <a:highlight>
                  <a:srgbClr val="FFFFFF"/>
                </a:highlight>
                <a:latin typeface="Nunito"/>
                <a:ea typeface="Nunito"/>
                <a:cs typeface="Nunito"/>
                <a:sym typeface="Nunito"/>
              </a:rPr>
              <a:t>New York</a:t>
            </a:r>
            <a:r>
              <a:rPr lang="en" sz="1350">
                <a:solidFill>
                  <a:srgbClr val="212121"/>
                </a:solidFill>
                <a:highlight>
                  <a:srgbClr val="FFFFFF"/>
                </a:highlight>
                <a:latin typeface="Nunito"/>
                <a:ea typeface="Nunito"/>
                <a:cs typeface="Nunito"/>
                <a:sym typeface="Nunito"/>
              </a:rPr>
              <a:t> is 1 in 172 </a:t>
            </a:r>
            <a:endParaRPr sz="1350">
              <a:solidFill>
                <a:srgbClr val="212121"/>
              </a:solidFill>
              <a:highlight>
                <a:srgbClr val="FFFFFF"/>
              </a:highlight>
              <a:latin typeface="Nunito"/>
              <a:ea typeface="Nunito"/>
              <a:cs typeface="Nunito"/>
              <a:sym typeface="Nunito"/>
            </a:endParaRPr>
          </a:p>
          <a:p>
            <a:pPr indent="-314325" lvl="0" marL="457200" rtl="0" algn="l">
              <a:lnSpc>
                <a:spcPct val="150000"/>
              </a:lnSpc>
              <a:spcBef>
                <a:spcPts val="0"/>
              </a:spcBef>
              <a:spcAft>
                <a:spcPts val="0"/>
              </a:spcAft>
              <a:buClr>
                <a:srgbClr val="212121"/>
              </a:buClr>
              <a:buSzPts val="1350"/>
              <a:buFont typeface="Nunito"/>
              <a:buChar char="●"/>
            </a:pPr>
            <a:r>
              <a:rPr lang="en" sz="1350">
                <a:solidFill>
                  <a:srgbClr val="212121"/>
                </a:solidFill>
                <a:latin typeface="Nunito"/>
                <a:ea typeface="Nunito"/>
                <a:cs typeface="Nunito"/>
                <a:sym typeface="Nunito"/>
              </a:rPr>
              <a:t>Finding patterns to inhibit crime</a:t>
            </a:r>
            <a:endParaRPr sz="1350">
              <a:solidFill>
                <a:srgbClr val="212121"/>
              </a:solidFill>
              <a:highlight>
                <a:srgbClr val="FFFFFF"/>
              </a:highlight>
              <a:latin typeface="Nunito"/>
              <a:ea typeface="Nunito"/>
              <a:cs typeface="Nunito"/>
              <a:sym typeface="Nunito"/>
            </a:endParaRPr>
          </a:p>
          <a:p>
            <a:pPr indent="-314325" lvl="0" marL="457200" rtl="0" algn="l">
              <a:lnSpc>
                <a:spcPct val="150000"/>
              </a:lnSpc>
              <a:spcBef>
                <a:spcPts val="0"/>
              </a:spcBef>
              <a:spcAft>
                <a:spcPts val="0"/>
              </a:spcAft>
              <a:buClr>
                <a:srgbClr val="212121"/>
              </a:buClr>
              <a:buSzPts val="1350"/>
              <a:buFont typeface="Nunito"/>
              <a:buChar char="●"/>
            </a:pPr>
            <a:r>
              <a:rPr lang="en" sz="1350">
                <a:solidFill>
                  <a:srgbClr val="212121"/>
                </a:solidFill>
                <a:latin typeface="Nunito"/>
                <a:ea typeface="Nunito"/>
                <a:cs typeface="Nunito"/>
                <a:sym typeface="Nunito"/>
              </a:rPr>
              <a:t>Criminal Profiling in Mindhunters</a:t>
            </a:r>
            <a:endParaRPr sz="1350">
              <a:solidFill>
                <a:srgbClr val="212121"/>
              </a:solidFill>
              <a:latin typeface="Nunito"/>
              <a:ea typeface="Nunito"/>
              <a:cs typeface="Nunito"/>
              <a:sym typeface="Nunito"/>
            </a:endParaRPr>
          </a:p>
        </p:txBody>
      </p:sp>
      <p:sp>
        <p:nvSpPr>
          <p:cNvPr id="375" name="Google Shape;375;p31"/>
          <p:cNvSpPr txBox="1"/>
          <p:nvPr/>
        </p:nvSpPr>
        <p:spPr>
          <a:xfrm>
            <a:off x="7096700" y="753325"/>
            <a:ext cx="15507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800">
                <a:solidFill>
                  <a:schemeClr val="dk2"/>
                </a:solidFill>
                <a:latin typeface="Nunito"/>
                <a:ea typeface="Nunito"/>
                <a:cs typeface="Nunito"/>
                <a:sym typeface="Nunito"/>
              </a:rPr>
              <a:t>Picture courtesy : Google</a:t>
            </a:r>
            <a:endParaRPr sz="900">
              <a:latin typeface="Nunito"/>
              <a:ea typeface="Nunito"/>
              <a:cs typeface="Nunito"/>
              <a:sym typeface="Nunito"/>
            </a:endParaRPr>
          </a:p>
        </p:txBody>
      </p:sp>
      <p:sp>
        <p:nvSpPr>
          <p:cNvPr id="376" name="Google Shape;376;p31"/>
          <p:cNvSpPr txBox="1"/>
          <p:nvPr/>
        </p:nvSpPr>
        <p:spPr>
          <a:xfrm>
            <a:off x="3794950" y="3835450"/>
            <a:ext cx="34362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000">
                <a:solidFill>
                  <a:schemeClr val="dk2"/>
                </a:solidFill>
                <a:latin typeface="Nunito"/>
                <a:ea typeface="Nunito"/>
                <a:cs typeface="Nunito"/>
                <a:sym typeface="Nunito"/>
              </a:rPr>
              <a:t>Reference : </a:t>
            </a:r>
            <a:r>
              <a:rPr lang="en" sz="1000" u="sng">
                <a:solidFill>
                  <a:schemeClr val="accent5"/>
                </a:solidFill>
                <a:latin typeface="Nunito"/>
                <a:ea typeface="Nunito"/>
                <a:cs typeface="Nunito"/>
                <a:sym typeface="Nunito"/>
                <a:hlinkClick r:id="rId3">
                  <a:extLst>
                    <a:ext uri="{A12FA001-AC4F-418D-AE19-62706E023703}">
                      <ahyp:hlinkClr val="tx"/>
                    </a:ext>
                  </a:extLst>
                </a:hlinkClick>
              </a:rPr>
              <a:t>https://www.neighborhoodscout.com/ny/new-york/crime</a:t>
            </a:r>
            <a:r>
              <a:rPr lang="en" sz="1000">
                <a:solidFill>
                  <a:schemeClr val="dk2"/>
                </a:solidFill>
                <a:latin typeface="Nunito"/>
                <a:ea typeface="Nunito"/>
                <a:cs typeface="Nunito"/>
                <a:sym typeface="Nunito"/>
              </a:rPr>
              <a:t> , </a:t>
            </a:r>
            <a:r>
              <a:rPr lang="en" sz="1000" u="sng">
                <a:solidFill>
                  <a:schemeClr val="hlink"/>
                </a:solidFill>
                <a:latin typeface="Nunito"/>
                <a:ea typeface="Nunito"/>
                <a:cs typeface="Nunito"/>
                <a:sym typeface="Nunito"/>
                <a:hlinkClick r:id="rId4"/>
              </a:rPr>
              <a:t>https://www.amny.com/police-fire/new-york-city-crime-rates-january-2022/</a:t>
            </a:r>
            <a:r>
              <a:rPr lang="en" sz="1000">
                <a:solidFill>
                  <a:schemeClr val="dk2"/>
                </a:solidFill>
                <a:latin typeface="Nunito"/>
                <a:ea typeface="Nunito"/>
                <a:cs typeface="Nunito"/>
                <a:sym typeface="Nunito"/>
              </a:rPr>
              <a:t> </a:t>
            </a:r>
            <a:endParaRPr sz="800">
              <a:latin typeface="Nunito"/>
              <a:ea typeface="Nunito"/>
              <a:cs typeface="Nunito"/>
              <a:sym typeface="Nunito"/>
            </a:endParaRPr>
          </a:p>
        </p:txBody>
      </p:sp>
      <p:pic>
        <p:nvPicPr>
          <p:cNvPr id="377" name="Google Shape;377;p31"/>
          <p:cNvPicPr preferRelativeResize="0"/>
          <p:nvPr/>
        </p:nvPicPr>
        <p:blipFill>
          <a:blip r:embed="rId5">
            <a:alphaModFix/>
          </a:blip>
          <a:stretch>
            <a:fillRect/>
          </a:stretch>
        </p:blipFill>
        <p:spPr>
          <a:xfrm>
            <a:off x="4829700" y="1061126"/>
            <a:ext cx="3817695" cy="2612100"/>
          </a:xfrm>
          <a:prstGeom prst="rect">
            <a:avLst/>
          </a:prstGeom>
          <a:noFill/>
          <a:ln>
            <a:noFill/>
          </a:ln>
        </p:spPr>
      </p:pic>
      <p:pic>
        <p:nvPicPr>
          <p:cNvPr id="378" name="Google Shape;378;p31"/>
          <p:cNvPicPr preferRelativeResize="0"/>
          <p:nvPr/>
        </p:nvPicPr>
        <p:blipFill>
          <a:blip r:embed="rId6">
            <a:alphaModFix/>
          </a:blip>
          <a:stretch>
            <a:fillRect/>
          </a:stretch>
        </p:blipFill>
        <p:spPr>
          <a:xfrm>
            <a:off x="1041175" y="3136498"/>
            <a:ext cx="2303526" cy="1295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2"/>
          <p:cNvSpPr txBox="1"/>
          <p:nvPr/>
        </p:nvSpPr>
        <p:spPr>
          <a:xfrm>
            <a:off x="595050" y="1754850"/>
            <a:ext cx="7412700" cy="1639200"/>
          </a:xfrm>
          <a:prstGeom prst="rect">
            <a:avLst/>
          </a:prstGeom>
          <a:noFill/>
          <a:ln>
            <a:noFill/>
          </a:ln>
        </p:spPr>
        <p:txBody>
          <a:bodyPr anchorCtr="0" anchor="t" bIns="91425" lIns="91425" spcFirstLastPara="1" rIns="91425" wrap="square" tIns="91425">
            <a:spAutoFit/>
          </a:bodyPr>
          <a:lstStyle/>
          <a:p>
            <a:pPr indent="-314325" lvl="0" marL="457200" rtl="0" algn="l">
              <a:lnSpc>
                <a:spcPct val="15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When and where are majority crimes happening? How has that changed over time?</a:t>
            </a:r>
            <a:endParaRPr sz="1350">
              <a:solidFill>
                <a:srgbClr val="212121"/>
              </a:solidFill>
              <a:highlight>
                <a:schemeClr val="lt1"/>
              </a:highlight>
              <a:latin typeface="Nunito"/>
              <a:ea typeface="Nunito"/>
              <a:cs typeface="Nunito"/>
              <a:sym typeface="Nunito"/>
            </a:endParaRPr>
          </a:p>
          <a:p>
            <a:pPr indent="-314325" lvl="0" marL="457200" rtl="0" algn="l">
              <a:lnSpc>
                <a:spcPct val="150000"/>
              </a:lnSpc>
              <a:spcBef>
                <a:spcPts val="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Characteristics of criminals and their socio-cultural backgrounds</a:t>
            </a:r>
            <a:endParaRPr sz="1350">
              <a:solidFill>
                <a:srgbClr val="212121"/>
              </a:solidFill>
              <a:highlight>
                <a:schemeClr val="lt1"/>
              </a:highlight>
              <a:latin typeface="Nunito"/>
              <a:ea typeface="Nunito"/>
              <a:cs typeface="Nunito"/>
              <a:sym typeface="Nunito"/>
            </a:endParaRPr>
          </a:p>
          <a:p>
            <a:pPr indent="-314325" lvl="0" marL="457200" rtl="0" algn="l">
              <a:lnSpc>
                <a:spcPct val="150000"/>
              </a:lnSpc>
              <a:spcBef>
                <a:spcPts val="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Gun violence and its distribution across different geolocations</a:t>
            </a:r>
            <a:endParaRPr sz="1350">
              <a:solidFill>
                <a:srgbClr val="212121"/>
              </a:solidFill>
              <a:highlight>
                <a:schemeClr val="lt1"/>
              </a:highlight>
              <a:latin typeface="Nunito"/>
              <a:ea typeface="Nunito"/>
              <a:cs typeface="Nunito"/>
              <a:sym typeface="Nunito"/>
            </a:endParaRPr>
          </a:p>
          <a:p>
            <a:pPr indent="-314325" lvl="0" marL="457200" rtl="0" algn="l">
              <a:lnSpc>
                <a:spcPct val="150000"/>
              </a:lnSpc>
              <a:spcBef>
                <a:spcPts val="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Impact of social events on shootings incidents</a:t>
            </a:r>
            <a:endParaRPr sz="1350">
              <a:solidFill>
                <a:srgbClr val="212121"/>
              </a:solidFill>
              <a:highlight>
                <a:schemeClr val="lt1"/>
              </a:highlight>
              <a:latin typeface="Nunito"/>
              <a:ea typeface="Nunito"/>
              <a:cs typeface="Nunito"/>
              <a:sym typeface="Nunito"/>
            </a:endParaRPr>
          </a:p>
          <a:p>
            <a:pPr indent="-314325" lvl="0" marL="457200" rtl="0" algn="l">
              <a:lnSpc>
                <a:spcPct val="150000"/>
              </a:lnSpc>
              <a:spcBef>
                <a:spcPts val="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Seasonal trends of shootings across months, days and hours</a:t>
            </a:r>
            <a:endParaRPr sz="1350">
              <a:latin typeface="Nunito"/>
              <a:ea typeface="Nunito"/>
              <a:cs typeface="Nunito"/>
              <a:sym typeface="Nunito"/>
            </a:endParaRPr>
          </a:p>
        </p:txBody>
      </p:sp>
      <p:sp>
        <p:nvSpPr>
          <p:cNvPr id="384" name="Google Shape;384;p32"/>
          <p:cNvSpPr txBox="1"/>
          <p:nvPr/>
        </p:nvSpPr>
        <p:spPr>
          <a:xfrm>
            <a:off x="595050" y="373150"/>
            <a:ext cx="4175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1"/>
                </a:solidFill>
                <a:latin typeface="Maven Pro"/>
                <a:ea typeface="Maven Pro"/>
                <a:cs typeface="Maven Pro"/>
                <a:sym typeface="Maven Pro"/>
              </a:rPr>
              <a:t>Agenda</a:t>
            </a:r>
            <a:endParaRPr>
              <a:solidFill>
                <a:schemeClr val="accent1"/>
              </a:solidFill>
            </a:endParaRPr>
          </a:p>
        </p:txBody>
      </p:sp>
      <p:sp>
        <p:nvSpPr>
          <p:cNvPr id="385" name="Google Shape;385;p32"/>
          <p:cNvSpPr txBox="1"/>
          <p:nvPr/>
        </p:nvSpPr>
        <p:spPr>
          <a:xfrm>
            <a:off x="595050" y="1119450"/>
            <a:ext cx="3368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900">
                <a:solidFill>
                  <a:schemeClr val="accent1"/>
                </a:solidFill>
                <a:latin typeface="Maven Pro"/>
                <a:ea typeface="Maven Pro"/>
                <a:cs typeface="Maven Pro"/>
                <a:sym typeface="Maven Pro"/>
              </a:rPr>
              <a:t>Crime Mapping</a:t>
            </a:r>
            <a:endParaRPr sz="1100">
              <a:solidFill>
                <a:schemeClr val="accent1"/>
              </a:solidFill>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3"/>
          <p:cNvSpPr txBox="1"/>
          <p:nvPr/>
        </p:nvSpPr>
        <p:spPr>
          <a:xfrm>
            <a:off x="595050" y="1754850"/>
            <a:ext cx="8179200" cy="2262600"/>
          </a:xfrm>
          <a:prstGeom prst="rect">
            <a:avLst/>
          </a:prstGeom>
          <a:noFill/>
          <a:ln>
            <a:noFill/>
          </a:ln>
        </p:spPr>
        <p:txBody>
          <a:bodyPr anchorCtr="0" anchor="t" bIns="91425" lIns="91425" spcFirstLastPara="1" rIns="91425" wrap="square" tIns="91425">
            <a:spAutoFit/>
          </a:bodyPr>
          <a:lstStyle/>
          <a:p>
            <a:pPr indent="-314325" lvl="0" marL="457200" rtl="0" algn="l">
              <a:lnSpc>
                <a:spcPct val="15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Majority crime distributed across </a:t>
            </a:r>
            <a:r>
              <a:rPr b="1" lang="en" sz="1350">
                <a:solidFill>
                  <a:srgbClr val="212121"/>
                </a:solidFill>
                <a:highlight>
                  <a:schemeClr val="lt1"/>
                </a:highlight>
                <a:latin typeface="Nunito"/>
                <a:ea typeface="Nunito"/>
                <a:cs typeface="Nunito"/>
                <a:sym typeface="Nunito"/>
              </a:rPr>
              <a:t>Bronx</a:t>
            </a:r>
            <a:r>
              <a:rPr lang="en" sz="1350">
                <a:solidFill>
                  <a:srgbClr val="212121"/>
                </a:solidFill>
                <a:highlight>
                  <a:schemeClr val="lt1"/>
                </a:highlight>
                <a:latin typeface="Nunito"/>
                <a:ea typeface="Nunito"/>
                <a:cs typeface="Nunito"/>
                <a:sym typeface="Nunito"/>
              </a:rPr>
              <a:t> and </a:t>
            </a:r>
            <a:r>
              <a:rPr b="1" lang="en" sz="1350">
                <a:solidFill>
                  <a:srgbClr val="212121"/>
                </a:solidFill>
                <a:highlight>
                  <a:schemeClr val="lt1"/>
                </a:highlight>
                <a:latin typeface="Nunito"/>
                <a:ea typeface="Nunito"/>
                <a:cs typeface="Nunito"/>
                <a:sym typeface="Nunito"/>
              </a:rPr>
              <a:t>Brooklyn</a:t>
            </a:r>
            <a:endParaRPr sz="1350">
              <a:solidFill>
                <a:srgbClr val="212121"/>
              </a:solidFill>
              <a:highlight>
                <a:schemeClr val="lt1"/>
              </a:highlight>
              <a:latin typeface="Nunito"/>
              <a:ea typeface="Nunito"/>
              <a:cs typeface="Nunito"/>
              <a:sym typeface="Nunito"/>
            </a:endParaRPr>
          </a:p>
          <a:p>
            <a:pPr indent="-314325" lvl="0" marL="457200" rtl="0" algn="l">
              <a:lnSpc>
                <a:spcPct val="150000"/>
              </a:lnSpc>
              <a:spcBef>
                <a:spcPts val="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Sudden drop in overall crime in 2017 (policy change)</a:t>
            </a:r>
            <a:endParaRPr sz="1350">
              <a:solidFill>
                <a:srgbClr val="212121"/>
              </a:solidFill>
              <a:highlight>
                <a:schemeClr val="lt1"/>
              </a:highlight>
              <a:latin typeface="Nunito"/>
              <a:ea typeface="Nunito"/>
              <a:cs typeface="Nunito"/>
              <a:sym typeface="Nunito"/>
            </a:endParaRPr>
          </a:p>
          <a:p>
            <a:pPr indent="-314325" lvl="0" marL="457200" rtl="0" algn="l">
              <a:lnSpc>
                <a:spcPct val="150000"/>
              </a:lnSpc>
              <a:spcBef>
                <a:spcPts val="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Majority criminals are </a:t>
            </a:r>
            <a:r>
              <a:rPr b="1" lang="en" sz="1350">
                <a:solidFill>
                  <a:srgbClr val="212121"/>
                </a:solidFill>
                <a:highlight>
                  <a:schemeClr val="lt1"/>
                </a:highlight>
                <a:latin typeface="Nunito"/>
                <a:ea typeface="Nunito"/>
                <a:cs typeface="Nunito"/>
                <a:sym typeface="Nunito"/>
              </a:rPr>
              <a:t>Black</a:t>
            </a:r>
            <a:r>
              <a:rPr lang="en" sz="1350">
                <a:solidFill>
                  <a:srgbClr val="212121"/>
                </a:solidFill>
                <a:highlight>
                  <a:schemeClr val="lt1"/>
                </a:highlight>
                <a:latin typeface="Nunito"/>
                <a:ea typeface="Nunito"/>
                <a:cs typeface="Nunito"/>
                <a:sym typeface="Nunito"/>
              </a:rPr>
              <a:t>, but so are the victims</a:t>
            </a:r>
            <a:endParaRPr sz="1350">
              <a:solidFill>
                <a:srgbClr val="212121"/>
              </a:solidFill>
              <a:highlight>
                <a:schemeClr val="lt1"/>
              </a:highlight>
              <a:latin typeface="Nunito"/>
              <a:ea typeface="Nunito"/>
              <a:cs typeface="Nunito"/>
              <a:sym typeface="Nunito"/>
            </a:endParaRPr>
          </a:p>
          <a:p>
            <a:pPr indent="-314325" lvl="0" marL="457200" rtl="0" algn="l">
              <a:lnSpc>
                <a:spcPct val="150000"/>
              </a:lnSpc>
              <a:spcBef>
                <a:spcPts val="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Decrease in overall crime but increase in shooting incidents in 2020, 2021</a:t>
            </a:r>
            <a:endParaRPr sz="1350">
              <a:solidFill>
                <a:srgbClr val="212121"/>
              </a:solidFill>
              <a:highlight>
                <a:schemeClr val="lt1"/>
              </a:highlight>
              <a:latin typeface="Nunito"/>
              <a:ea typeface="Nunito"/>
              <a:cs typeface="Nunito"/>
              <a:sym typeface="Nunito"/>
            </a:endParaRPr>
          </a:p>
          <a:p>
            <a:pPr indent="-314325" lvl="0" marL="457200" rtl="0" algn="l">
              <a:lnSpc>
                <a:spcPct val="150000"/>
              </a:lnSpc>
              <a:spcBef>
                <a:spcPts val="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Maximum shootings observed on </a:t>
            </a:r>
            <a:r>
              <a:rPr b="1" lang="en" sz="1350">
                <a:solidFill>
                  <a:srgbClr val="212121"/>
                </a:solidFill>
                <a:highlight>
                  <a:schemeClr val="lt1"/>
                </a:highlight>
                <a:latin typeface="Nunito"/>
                <a:ea typeface="Nunito"/>
                <a:cs typeface="Nunito"/>
                <a:sym typeface="Nunito"/>
              </a:rPr>
              <a:t>4th of July</a:t>
            </a:r>
            <a:r>
              <a:rPr lang="en" sz="1350">
                <a:solidFill>
                  <a:srgbClr val="212121"/>
                </a:solidFill>
                <a:highlight>
                  <a:schemeClr val="lt1"/>
                </a:highlight>
                <a:latin typeface="Nunito"/>
                <a:ea typeface="Nunito"/>
                <a:cs typeface="Nunito"/>
                <a:sym typeface="Nunito"/>
              </a:rPr>
              <a:t>, 31st Dec</a:t>
            </a:r>
            <a:endParaRPr sz="1350">
              <a:solidFill>
                <a:srgbClr val="212121"/>
              </a:solidFill>
              <a:highlight>
                <a:schemeClr val="lt1"/>
              </a:highlight>
              <a:latin typeface="Nunito"/>
              <a:ea typeface="Nunito"/>
              <a:cs typeface="Nunito"/>
              <a:sym typeface="Nunito"/>
            </a:endParaRPr>
          </a:p>
          <a:p>
            <a:pPr indent="-314325" lvl="0" marL="457200" rtl="0" algn="l">
              <a:lnSpc>
                <a:spcPct val="150000"/>
              </a:lnSpc>
              <a:spcBef>
                <a:spcPts val="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Shootings spike considerably in </a:t>
            </a:r>
            <a:r>
              <a:rPr b="1" lang="en" sz="1350">
                <a:solidFill>
                  <a:srgbClr val="212121"/>
                </a:solidFill>
                <a:highlight>
                  <a:schemeClr val="lt1"/>
                </a:highlight>
                <a:latin typeface="Nunito"/>
                <a:ea typeface="Nunito"/>
                <a:cs typeface="Nunito"/>
                <a:sym typeface="Nunito"/>
              </a:rPr>
              <a:t>summer</a:t>
            </a:r>
            <a:r>
              <a:rPr lang="en" sz="1350">
                <a:solidFill>
                  <a:srgbClr val="212121"/>
                </a:solidFill>
                <a:highlight>
                  <a:schemeClr val="lt1"/>
                </a:highlight>
                <a:latin typeface="Nunito"/>
                <a:ea typeface="Nunito"/>
                <a:cs typeface="Nunito"/>
                <a:sym typeface="Nunito"/>
              </a:rPr>
              <a:t> months, and during wee hours of the </a:t>
            </a:r>
            <a:r>
              <a:rPr b="1" lang="en" sz="1350">
                <a:solidFill>
                  <a:srgbClr val="212121"/>
                </a:solidFill>
                <a:highlight>
                  <a:schemeClr val="lt1"/>
                </a:highlight>
                <a:latin typeface="Nunito"/>
                <a:ea typeface="Nunito"/>
                <a:cs typeface="Nunito"/>
                <a:sym typeface="Nunito"/>
              </a:rPr>
              <a:t>night</a:t>
            </a:r>
            <a:endParaRPr sz="1350">
              <a:solidFill>
                <a:srgbClr val="212121"/>
              </a:solidFill>
              <a:highlight>
                <a:schemeClr val="lt1"/>
              </a:highlight>
              <a:latin typeface="Nunito"/>
              <a:ea typeface="Nunito"/>
              <a:cs typeface="Nunito"/>
              <a:sym typeface="Nunito"/>
            </a:endParaRPr>
          </a:p>
          <a:p>
            <a:pPr indent="-314325" lvl="0" marL="457200" rtl="0" algn="l">
              <a:lnSpc>
                <a:spcPct val="150000"/>
              </a:lnSpc>
              <a:spcBef>
                <a:spcPts val="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Huge parity in </a:t>
            </a:r>
            <a:r>
              <a:rPr b="1" lang="en" sz="1350">
                <a:solidFill>
                  <a:srgbClr val="212121"/>
                </a:solidFill>
                <a:highlight>
                  <a:schemeClr val="lt1"/>
                </a:highlight>
                <a:latin typeface="Nunito"/>
                <a:ea typeface="Nunito"/>
                <a:cs typeface="Nunito"/>
                <a:sym typeface="Nunito"/>
              </a:rPr>
              <a:t>male victims</a:t>
            </a:r>
            <a:r>
              <a:rPr lang="en" sz="1350">
                <a:solidFill>
                  <a:srgbClr val="212121"/>
                </a:solidFill>
                <a:highlight>
                  <a:schemeClr val="lt1"/>
                </a:highlight>
                <a:latin typeface="Nunito"/>
                <a:ea typeface="Nunito"/>
                <a:cs typeface="Nunito"/>
                <a:sym typeface="Nunito"/>
              </a:rPr>
              <a:t> and female victim numbers across all genders</a:t>
            </a:r>
            <a:endParaRPr sz="1350">
              <a:latin typeface="Nunito"/>
              <a:ea typeface="Nunito"/>
              <a:cs typeface="Nunito"/>
              <a:sym typeface="Nunito"/>
            </a:endParaRPr>
          </a:p>
        </p:txBody>
      </p:sp>
      <p:sp>
        <p:nvSpPr>
          <p:cNvPr id="391" name="Google Shape;391;p33"/>
          <p:cNvSpPr txBox="1"/>
          <p:nvPr/>
        </p:nvSpPr>
        <p:spPr>
          <a:xfrm>
            <a:off x="595050" y="373150"/>
            <a:ext cx="4175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1"/>
                </a:solidFill>
                <a:latin typeface="Maven Pro"/>
                <a:ea typeface="Maven Pro"/>
                <a:cs typeface="Maven Pro"/>
                <a:sym typeface="Maven Pro"/>
              </a:rPr>
              <a:t>Key Findings</a:t>
            </a:r>
            <a:endParaRPr>
              <a:solidFill>
                <a:schemeClr val="accent1"/>
              </a:solidFill>
            </a:endParaRPr>
          </a:p>
        </p:txBody>
      </p:sp>
      <p:sp>
        <p:nvSpPr>
          <p:cNvPr id="392" name="Google Shape;392;p33"/>
          <p:cNvSpPr txBox="1"/>
          <p:nvPr/>
        </p:nvSpPr>
        <p:spPr>
          <a:xfrm>
            <a:off x="595050" y="1119450"/>
            <a:ext cx="3368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900">
                <a:solidFill>
                  <a:schemeClr val="accent1"/>
                </a:solidFill>
                <a:latin typeface="Maven Pro"/>
                <a:ea typeface="Maven Pro"/>
                <a:cs typeface="Maven Pro"/>
                <a:sym typeface="Maven Pro"/>
              </a:rPr>
              <a:t>Crime Mapping</a:t>
            </a:r>
            <a:endParaRPr sz="1100">
              <a:solidFill>
                <a:schemeClr val="accent1"/>
              </a:solidFill>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4"/>
          <p:cNvSpPr txBox="1"/>
          <p:nvPr>
            <p:ph idx="4294967295" type="title"/>
          </p:nvPr>
        </p:nvSpPr>
        <p:spPr>
          <a:xfrm>
            <a:off x="452650" y="285925"/>
            <a:ext cx="7030500" cy="999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200">
                <a:solidFill>
                  <a:schemeClr val="accent1"/>
                </a:solidFill>
                <a:latin typeface="Maven Pro"/>
                <a:ea typeface="Maven Pro"/>
                <a:cs typeface="Maven Pro"/>
                <a:sym typeface="Maven Pro"/>
              </a:rPr>
              <a:t>Key Datasets</a:t>
            </a:r>
            <a:endParaRPr sz="2200">
              <a:solidFill>
                <a:schemeClr val="accent1"/>
              </a:solidFill>
              <a:latin typeface="Maven Pro"/>
              <a:ea typeface="Maven Pro"/>
              <a:cs typeface="Maven Pro"/>
              <a:sym typeface="Maven Pro"/>
            </a:endParaRPr>
          </a:p>
        </p:txBody>
      </p:sp>
      <p:sp>
        <p:nvSpPr>
          <p:cNvPr id="398" name="Google Shape;398;p34"/>
          <p:cNvSpPr txBox="1"/>
          <p:nvPr>
            <p:ph idx="4294967295" type="body"/>
          </p:nvPr>
        </p:nvSpPr>
        <p:spPr>
          <a:xfrm>
            <a:off x="636150" y="1234850"/>
            <a:ext cx="7871700" cy="3616200"/>
          </a:xfrm>
          <a:prstGeom prst="rect">
            <a:avLst/>
          </a:prstGeom>
        </p:spPr>
        <p:txBody>
          <a:bodyPr anchorCtr="0" anchor="t" bIns="45700" lIns="91425" spcFirstLastPara="1" rIns="91425" wrap="square" tIns="45700">
            <a:noAutofit/>
          </a:bodyPr>
          <a:lstStyle/>
          <a:p>
            <a:pPr indent="-304800" lvl="0" marL="457200" rtl="0" algn="l">
              <a:lnSpc>
                <a:spcPct val="100000"/>
              </a:lnSpc>
              <a:spcBef>
                <a:spcPts val="1000"/>
              </a:spcBef>
              <a:spcAft>
                <a:spcPts val="0"/>
              </a:spcAft>
              <a:buClr>
                <a:srgbClr val="212121"/>
              </a:buClr>
              <a:buSzPts val="1200"/>
              <a:buFont typeface="Nunito"/>
              <a:buAutoNum type="arabicPeriod"/>
            </a:pPr>
            <a:r>
              <a:rPr b="1" lang="en" sz="1200">
                <a:solidFill>
                  <a:srgbClr val="212121"/>
                </a:solidFill>
                <a:latin typeface="Nunito"/>
                <a:ea typeface="Nunito"/>
                <a:cs typeface="Nunito"/>
                <a:sym typeface="Nunito"/>
              </a:rPr>
              <a:t>NYPD Court Summons Data (2006 - 2021)</a:t>
            </a:r>
            <a:endParaRPr b="1" sz="1200">
              <a:solidFill>
                <a:srgbClr val="212121"/>
              </a:solidFill>
              <a:latin typeface="Nunito"/>
              <a:ea typeface="Nunito"/>
              <a:cs typeface="Nunito"/>
              <a:sym typeface="Nunito"/>
            </a:endParaRPr>
          </a:p>
          <a:p>
            <a:pPr indent="0" lvl="0" marL="457200" rtl="0" algn="l">
              <a:lnSpc>
                <a:spcPct val="100000"/>
              </a:lnSpc>
              <a:spcBef>
                <a:spcPts val="1000"/>
              </a:spcBef>
              <a:spcAft>
                <a:spcPts val="0"/>
              </a:spcAft>
              <a:buNone/>
            </a:pPr>
            <a:r>
              <a:rPr lang="en" sz="1200" u="sng">
                <a:solidFill>
                  <a:schemeClr val="hlink"/>
                </a:solidFill>
                <a:highlight>
                  <a:srgbClr val="FFFFFF"/>
                </a:highlight>
                <a:latin typeface="Nunito"/>
                <a:ea typeface="Nunito"/>
                <a:cs typeface="Nunito"/>
                <a:sym typeface="Nunito"/>
                <a:hlinkClick r:id="rId3"/>
              </a:rPr>
              <a:t>https://data.cityofnewyork.us/Public-Safety/NYPD-Criminal-Court-Summons-Historic-/sv2w-rv3k</a:t>
            </a:r>
            <a:endParaRPr sz="1200" u="sng">
              <a:solidFill>
                <a:schemeClr val="hlink"/>
              </a:solidFill>
              <a:highlight>
                <a:srgbClr val="FFFFFF"/>
              </a:highlight>
              <a:latin typeface="Nunito"/>
              <a:ea typeface="Nunito"/>
              <a:cs typeface="Nunito"/>
              <a:sym typeface="Nunito"/>
            </a:endParaRPr>
          </a:p>
          <a:p>
            <a:pPr indent="0" lvl="0" marL="457200" rtl="0" algn="l">
              <a:lnSpc>
                <a:spcPct val="100000"/>
              </a:lnSpc>
              <a:spcBef>
                <a:spcPts val="1000"/>
              </a:spcBef>
              <a:spcAft>
                <a:spcPts val="0"/>
              </a:spcAft>
              <a:buNone/>
            </a:pPr>
            <a:r>
              <a:rPr lang="en" sz="1200">
                <a:solidFill>
                  <a:srgbClr val="212121"/>
                </a:solidFill>
                <a:highlight>
                  <a:srgbClr val="FFFFFF"/>
                </a:highlight>
                <a:latin typeface="Nunito"/>
                <a:ea typeface="Nunito"/>
                <a:cs typeface="Nunito"/>
                <a:sym typeface="Nunito"/>
              </a:rPr>
              <a:t>5.3M observations</a:t>
            </a:r>
            <a:endParaRPr sz="1200">
              <a:solidFill>
                <a:srgbClr val="212121"/>
              </a:solidFill>
              <a:highlight>
                <a:srgbClr val="FFFFFF"/>
              </a:highlight>
              <a:latin typeface="Nunito"/>
              <a:ea typeface="Nunito"/>
              <a:cs typeface="Nunito"/>
              <a:sym typeface="Nunito"/>
            </a:endParaRPr>
          </a:p>
          <a:p>
            <a:pPr indent="-304800" lvl="0" marL="457200" rtl="0" algn="l">
              <a:lnSpc>
                <a:spcPct val="100000"/>
              </a:lnSpc>
              <a:spcBef>
                <a:spcPts val="1000"/>
              </a:spcBef>
              <a:spcAft>
                <a:spcPts val="0"/>
              </a:spcAft>
              <a:buClr>
                <a:srgbClr val="000000"/>
              </a:buClr>
              <a:buSzPts val="1200"/>
              <a:buFont typeface="Nunito"/>
              <a:buAutoNum type="arabicPeriod"/>
            </a:pPr>
            <a:r>
              <a:rPr b="1" lang="en" sz="1200">
                <a:solidFill>
                  <a:srgbClr val="000000"/>
                </a:solidFill>
                <a:highlight>
                  <a:schemeClr val="lt1"/>
                </a:highlight>
                <a:latin typeface="Nunito"/>
                <a:ea typeface="Nunito"/>
                <a:cs typeface="Nunito"/>
                <a:sym typeface="Nunito"/>
              </a:rPr>
              <a:t>NYPD Shooting Incident Data (2006 - 2022)</a:t>
            </a:r>
            <a:endParaRPr b="1" sz="1200">
              <a:solidFill>
                <a:srgbClr val="000000"/>
              </a:solidFill>
              <a:highlight>
                <a:schemeClr val="lt1"/>
              </a:highlight>
              <a:latin typeface="Nunito"/>
              <a:ea typeface="Nunito"/>
              <a:cs typeface="Nunito"/>
              <a:sym typeface="Nunito"/>
            </a:endParaRPr>
          </a:p>
          <a:p>
            <a:pPr indent="0" lvl="0" marL="457200" rtl="0" algn="l">
              <a:lnSpc>
                <a:spcPct val="100000"/>
              </a:lnSpc>
              <a:spcBef>
                <a:spcPts val="1000"/>
              </a:spcBef>
              <a:spcAft>
                <a:spcPts val="0"/>
              </a:spcAft>
              <a:buNone/>
            </a:pPr>
            <a:r>
              <a:rPr lang="en" sz="1200" u="sng">
                <a:solidFill>
                  <a:schemeClr val="accent5"/>
                </a:solidFill>
                <a:highlight>
                  <a:schemeClr val="lt1"/>
                </a:highlight>
                <a:latin typeface="Nunito"/>
                <a:ea typeface="Nunito"/>
                <a:cs typeface="Nunito"/>
                <a:sym typeface="Nunito"/>
                <a:hlinkClick r:id="rId4">
                  <a:extLst>
                    <a:ext uri="{A12FA001-AC4F-418D-AE19-62706E023703}">
                      <ahyp:hlinkClr val="tx"/>
                    </a:ext>
                  </a:extLst>
                </a:hlinkClick>
              </a:rPr>
              <a:t>https://data.cityofnewyork.us/Public-Safety/NYPD-Shooting-Incident-Data-Historic-/833y-fsy8</a:t>
            </a:r>
            <a:r>
              <a:rPr lang="en" sz="1200">
                <a:solidFill>
                  <a:srgbClr val="212121"/>
                </a:solidFill>
                <a:highlight>
                  <a:schemeClr val="lt1"/>
                </a:highlight>
                <a:latin typeface="Nunito"/>
                <a:ea typeface="Nunito"/>
                <a:cs typeface="Nunito"/>
                <a:sym typeface="Nunito"/>
              </a:rPr>
              <a:t> </a:t>
            </a:r>
            <a:endParaRPr sz="1200">
              <a:solidFill>
                <a:srgbClr val="212121"/>
              </a:solidFill>
              <a:highlight>
                <a:schemeClr val="lt1"/>
              </a:highlight>
              <a:latin typeface="Nunito"/>
              <a:ea typeface="Nunito"/>
              <a:cs typeface="Nunito"/>
              <a:sym typeface="Nunito"/>
            </a:endParaRPr>
          </a:p>
          <a:p>
            <a:pPr indent="0" lvl="0" marL="457200" rtl="0" algn="l">
              <a:lnSpc>
                <a:spcPct val="100000"/>
              </a:lnSpc>
              <a:spcBef>
                <a:spcPts val="1000"/>
              </a:spcBef>
              <a:spcAft>
                <a:spcPts val="0"/>
              </a:spcAft>
              <a:buNone/>
            </a:pPr>
            <a:r>
              <a:rPr lang="en" sz="1200" u="sng">
                <a:solidFill>
                  <a:schemeClr val="accent5"/>
                </a:solidFill>
                <a:highlight>
                  <a:schemeClr val="lt1"/>
                </a:highlight>
                <a:latin typeface="Nunito"/>
                <a:ea typeface="Nunito"/>
                <a:cs typeface="Nunito"/>
                <a:sym typeface="Nunito"/>
                <a:hlinkClick r:id="rId5">
                  <a:extLst>
                    <a:ext uri="{A12FA001-AC4F-418D-AE19-62706E023703}">
                      <ahyp:hlinkClr val="tx"/>
                    </a:ext>
                  </a:extLst>
                </a:hlinkClick>
              </a:rPr>
              <a:t>https://data.cityofnewyork.us/Public-Safety/NYPD-Shooting-Incident-Data-Year-To-Date-/5ucz-vwe8</a:t>
            </a:r>
            <a:r>
              <a:rPr lang="en" sz="1200">
                <a:solidFill>
                  <a:srgbClr val="212121"/>
                </a:solidFill>
                <a:highlight>
                  <a:schemeClr val="lt1"/>
                </a:highlight>
                <a:latin typeface="Nunito"/>
                <a:ea typeface="Nunito"/>
                <a:cs typeface="Nunito"/>
                <a:sym typeface="Nunito"/>
              </a:rPr>
              <a:t> </a:t>
            </a:r>
            <a:endParaRPr sz="1200">
              <a:solidFill>
                <a:srgbClr val="212121"/>
              </a:solidFill>
              <a:highlight>
                <a:schemeClr val="lt1"/>
              </a:highlight>
              <a:latin typeface="Nunito"/>
              <a:ea typeface="Nunito"/>
              <a:cs typeface="Nunito"/>
              <a:sym typeface="Nunito"/>
            </a:endParaRPr>
          </a:p>
          <a:p>
            <a:pPr indent="0" lvl="0" marL="457200" rtl="0" algn="l">
              <a:lnSpc>
                <a:spcPct val="100000"/>
              </a:lnSpc>
              <a:spcBef>
                <a:spcPts val="1000"/>
              </a:spcBef>
              <a:spcAft>
                <a:spcPts val="0"/>
              </a:spcAft>
              <a:buNone/>
            </a:pPr>
            <a:r>
              <a:rPr lang="en" sz="1200">
                <a:solidFill>
                  <a:srgbClr val="212121"/>
                </a:solidFill>
                <a:highlight>
                  <a:schemeClr val="lt1"/>
                </a:highlight>
                <a:latin typeface="Nunito"/>
                <a:ea typeface="Nunito"/>
                <a:cs typeface="Nunito"/>
                <a:sym typeface="Nunito"/>
              </a:rPr>
              <a:t>25.6K observations</a:t>
            </a:r>
            <a:endParaRPr sz="1200">
              <a:solidFill>
                <a:srgbClr val="212121"/>
              </a:solidFill>
              <a:highlight>
                <a:schemeClr val="lt1"/>
              </a:highlight>
              <a:latin typeface="Nunito"/>
              <a:ea typeface="Nunito"/>
              <a:cs typeface="Nunito"/>
              <a:sym typeface="Nunito"/>
            </a:endParaRPr>
          </a:p>
          <a:p>
            <a:pPr indent="-304800" lvl="0" marL="457200" rtl="0" algn="l">
              <a:lnSpc>
                <a:spcPct val="100000"/>
              </a:lnSpc>
              <a:spcBef>
                <a:spcPts val="1000"/>
              </a:spcBef>
              <a:spcAft>
                <a:spcPts val="0"/>
              </a:spcAft>
              <a:buClr>
                <a:srgbClr val="000000"/>
              </a:buClr>
              <a:buSzPts val="1200"/>
              <a:buFont typeface="Nunito"/>
              <a:buAutoNum type="arabicPeriod"/>
            </a:pPr>
            <a:r>
              <a:rPr b="1" lang="en" sz="1200">
                <a:solidFill>
                  <a:srgbClr val="000000"/>
                </a:solidFill>
                <a:latin typeface="Nunito"/>
                <a:ea typeface="Nunito"/>
                <a:cs typeface="Nunito"/>
                <a:sym typeface="Nunito"/>
              </a:rPr>
              <a:t>New York State Crime Type (1990 - 2018)</a:t>
            </a:r>
            <a:endParaRPr b="1" sz="1200">
              <a:solidFill>
                <a:srgbClr val="000000"/>
              </a:solidFill>
              <a:latin typeface="Nunito"/>
              <a:ea typeface="Nunito"/>
              <a:cs typeface="Nunito"/>
              <a:sym typeface="Nunito"/>
            </a:endParaRPr>
          </a:p>
          <a:p>
            <a:pPr indent="0" lvl="0" marL="457200" rtl="0" algn="l">
              <a:lnSpc>
                <a:spcPct val="100000"/>
              </a:lnSpc>
              <a:spcBef>
                <a:spcPts val="1000"/>
              </a:spcBef>
              <a:spcAft>
                <a:spcPts val="1000"/>
              </a:spcAft>
              <a:buNone/>
            </a:pPr>
            <a:r>
              <a:rPr lang="en" sz="1200" u="sng">
                <a:solidFill>
                  <a:schemeClr val="accent5"/>
                </a:solidFill>
                <a:highlight>
                  <a:schemeClr val="lt1"/>
                </a:highlight>
                <a:latin typeface="Nunito"/>
                <a:ea typeface="Nunito"/>
                <a:cs typeface="Nunito"/>
                <a:sym typeface="Nunito"/>
                <a:hlinkClick r:id="rId6">
                  <a:extLst>
                    <a:ext uri="{A12FA001-AC4F-418D-AE19-62706E023703}">
                      <ahyp:hlinkClr val="tx"/>
                    </a:ext>
                  </a:extLst>
                </a:hlinkClick>
              </a:rPr>
              <a:t>https://www.kaggle.com/new-york-state/new-york-state-index-crimes</a:t>
            </a:r>
            <a:endParaRPr sz="1200">
              <a:solidFill>
                <a:srgbClr val="212121"/>
              </a:solidFill>
              <a:highlight>
                <a:srgbClr val="FFFFFF"/>
              </a:highlight>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5"/>
          <p:cNvSpPr txBox="1"/>
          <p:nvPr>
            <p:ph idx="4294967295" type="title"/>
          </p:nvPr>
        </p:nvSpPr>
        <p:spPr>
          <a:xfrm>
            <a:off x="325550" y="291600"/>
            <a:ext cx="7030500" cy="999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200">
                <a:solidFill>
                  <a:schemeClr val="accent1"/>
                </a:solidFill>
                <a:latin typeface="Maven Pro"/>
                <a:ea typeface="Maven Pro"/>
                <a:cs typeface="Maven Pro"/>
                <a:sym typeface="Maven Pro"/>
              </a:rPr>
              <a:t>Overall </a:t>
            </a:r>
            <a:r>
              <a:rPr lang="en" sz="2200">
                <a:solidFill>
                  <a:schemeClr val="accent1"/>
                </a:solidFill>
                <a:latin typeface="Maven Pro"/>
                <a:ea typeface="Maven Pro"/>
                <a:cs typeface="Maven Pro"/>
                <a:sym typeface="Maven Pro"/>
              </a:rPr>
              <a:t>Crime Trend</a:t>
            </a:r>
            <a:endParaRPr sz="2200">
              <a:solidFill>
                <a:schemeClr val="accent1"/>
              </a:solidFill>
              <a:latin typeface="Maven Pro"/>
              <a:ea typeface="Maven Pro"/>
              <a:cs typeface="Maven Pro"/>
              <a:sym typeface="Maven Pro"/>
            </a:endParaRPr>
          </a:p>
          <a:p>
            <a:pPr indent="0" lvl="0" marL="0" rtl="0" algn="l">
              <a:spcBef>
                <a:spcPts val="0"/>
              </a:spcBef>
              <a:spcAft>
                <a:spcPts val="0"/>
              </a:spcAft>
              <a:buClr>
                <a:schemeClr val="dk1"/>
              </a:buClr>
              <a:buSzPts val="1100"/>
              <a:buFont typeface="Arial"/>
              <a:buNone/>
            </a:pPr>
            <a:r>
              <a:rPr lang="en" sz="1800">
                <a:solidFill>
                  <a:schemeClr val="accent1"/>
                </a:solidFill>
                <a:latin typeface="Maven Pro"/>
                <a:ea typeface="Maven Pro"/>
                <a:cs typeface="Maven Pro"/>
                <a:sym typeface="Maven Pro"/>
              </a:rPr>
              <a:t>(2006~2020)</a:t>
            </a:r>
            <a:endParaRPr sz="1800">
              <a:solidFill>
                <a:schemeClr val="accent1"/>
              </a:solidFill>
              <a:latin typeface="Maven Pro"/>
              <a:ea typeface="Maven Pro"/>
              <a:cs typeface="Maven Pro"/>
              <a:sym typeface="Maven Pro"/>
            </a:endParaRPr>
          </a:p>
        </p:txBody>
      </p:sp>
      <p:pic>
        <p:nvPicPr>
          <p:cNvPr id="404" name="Google Shape;404;p35"/>
          <p:cNvPicPr preferRelativeResize="0"/>
          <p:nvPr/>
        </p:nvPicPr>
        <p:blipFill>
          <a:blip r:embed="rId3">
            <a:alphaModFix/>
          </a:blip>
          <a:stretch>
            <a:fillRect/>
          </a:stretch>
        </p:blipFill>
        <p:spPr>
          <a:xfrm>
            <a:off x="507675" y="1200150"/>
            <a:ext cx="4064325" cy="2985249"/>
          </a:xfrm>
          <a:prstGeom prst="rect">
            <a:avLst/>
          </a:prstGeom>
          <a:noFill/>
          <a:ln>
            <a:noFill/>
          </a:ln>
        </p:spPr>
      </p:pic>
      <p:grpSp>
        <p:nvGrpSpPr>
          <p:cNvPr id="405" name="Google Shape;405;p35"/>
          <p:cNvGrpSpPr/>
          <p:nvPr/>
        </p:nvGrpSpPr>
        <p:grpSpPr>
          <a:xfrm>
            <a:off x="5304875" y="4114800"/>
            <a:ext cx="2101500" cy="400200"/>
            <a:chOff x="6232700" y="4649325"/>
            <a:chExt cx="2101500" cy="400200"/>
          </a:xfrm>
        </p:grpSpPr>
        <p:sp>
          <p:nvSpPr>
            <p:cNvPr id="406" name="Google Shape;406;p35"/>
            <p:cNvSpPr txBox="1"/>
            <p:nvPr/>
          </p:nvSpPr>
          <p:spPr>
            <a:xfrm>
              <a:off x="6232700" y="4649325"/>
              <a:ext cx="2101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Nunito"/>
                  <a:ea typeface="Nunito"/>
                  <a:cs typeface="Nunito"/>
                  <a:sym typeface="Nunito"/>
                </a:rPr>
                <a:t>Decreasing Trend</a:t>
              </a:r>
              <a:endParaRPr b="1">
                <a:latin typeface="Nunito"/>
                <a:ea typeface="Nunito"/>
                <a:cs typeface="Nunito"/>
                <a:sym typeface="Nunito"/>
              </a:endParaRPr>
            </a:p>
          </p:txBody>
        </p:sp>
        <p:sp>
          <p:nvSpPr>
            <p:cNvPr id="407" name="Google Shape;407;p35"/>
            <p:cNvSpPr/>
            <p:nvPr/>
          </p:nvSpPr>
          <p:spPr>
            <a:xfrm>
              <a:off x="6476600" y="4703175"/>
              <a:ext cx="1613700" cy="292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8" name="Google Shape;408;p35"/>
          <p:cNvPicPr preferRelativeResize="0"/>
          <p:nvPr/>
        </p:nvPicPr>
        <p:blipFill>
          <a:blip r:embed="rId4">
            <a:alphaModFix/>
          </a:blip>
          <a:stretch>
            <a:fillRect/>
          </a:stretch>
        </p:blipFill>
        <p:spPr>
          <a:xfrm>
            <a:off x="5188550" y="1200150"/>
            <a:ext cx="3349908" cy="2692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6"/>
          <p:cNvSpPr txBox="1"/>
          <p:nvPr>
            <p:ph idx="4294967295" type="title"/>
          </p:nvPr>
        </p:nvSpPr>
        <p:spPr>
          <a:xfrm>
            <a:off x="459575" y="296000"/>
            <a:ext cx="7030500" cy="682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200">
                <a:solidFill>
                  <a:schemeClr val="accent1"/>
                </a:solidFill>
                <a:latin typeface="Maven Pro"/>
                <a:ea typeface="Maven Pro"/>
                <a:cs typeface="Maven Pro"/>
                <a:sym typeface="Maven Pro"/>
              </a:rPr>
              <a:t>Exploring monthly crime trend</a:t>
            </a:r>
            <a:endParaRPr sz="2200">
              <a:solidFill>
                <a:schemeClr val="accent1"/>
              </a:solidFill>
              <a:latin typeface="Maven Pro"/>
              <a:ea typeface="Maven Pro"/>
              <a:cs typeface="Maven Pro"/>
              <a:sym typeface="Maven Pro"/>
            </a:endParaRPr>
          </a:p>
        </p:txBody>
      </p:sp>
      <p:pic>
        <p:nvPicPr>
          <p:cNvPr id="414" name="Google Shape;414;p36"/>
          <p:cNvPicPr preferRelativeResize="0"/>
          <p:nvPr/>
        </p:nvPicPr>
        <p:blipFill>
          <a:blip r:embed="rId3">
            <a:alphaModFix/>
          </a:blip>
          <a:stretch>
            <a:fillRect/>
          </a:stretch>
        </p:blipFill>
        <p:spPr>
          <a:xfrm>
            <a:off x="459563" y="1053388"/>
            <a:ext cx="3567620" cy="2511050"/>
          </a:xfrm>
          <a:prstGeom prst="rect">
            <a:avLst/>
          </a:prstGeom>
          <a:noFill/>
          <a:ln>
            <a:noFill/>
          </a:ln>
        </p:spPr>
      </p:pic>
      <p:grpSp>
        <p:nvGrpSpPr>
          <p:cNvPr id="415" name="Google Shape;415;p36"/>
          <p:cNvGrpSpPr/>
          <p:nvPr/>
        </p:nvGrpSpPr>
        <p:grpSpPr>
          <a:xfrm>
            <a:off x="4272375" y="1053412"/>
            <a:ext cx="4504738" cy="3093263"/>
            <a:chOff x="4571988" y="1819912"/>
            <a:chExt cx="4504738" cy="3093263"/>
          </a:xfrm>
        </p:grpSpPr>
        <p:pic>
          <p:nvPicPr>
            <p:cNvPr id="416" name="Google Shape;416;p36"/>
            <p:cNvPicPr preferRelativeResize="0"/>
            <p:nvPr/>
          </p:nvPicPr>
          <p:blipFill>
            <a:blip r:embed="rId4">
              <a:alphaModFix/>
            </a:blip>
            <a:stretch>
              <a:fillRect/>
            </a:stretch>
          </p:blipFill>
          <p:spPr>
            <a:xfrm>
              <a:off x="4962850" y="1819912"/>
              <a:ext cx="3666825" cy="2580875"/>
            </a:xfrm>
            <a:prstGeom prst="rect">
              <a:avLst/>
            </a:prstGeom>
            <a:noFill/>
            <a:ln>
              <a:noFill/>
            </a:ln>
          </p:spPr>
        </p:pic>
        <p:sp>
          <p:nvSpPr>
            <p:cNvPr id="417" name="Google Shape;417;p36"/>
            <p:cNvSpPr txBox="1"/>
            <p:nvPr/>
          </p:nvSpPr>
          <p:spPr>
            <a:xfrm>
              <a:off x="4693426" y="4528275"/>
              <a:ext cx="4383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Nunito"/>
                  <a:ea typeface="Nunito"/>
                  <a:cs typeface="Nunito"/>
                  <a:sym typeface="Nunito"/>
                </a:rPr>
                <a:t>April 2017 sees a sharp decrease, continues to 2018</a:t>
              </a:r>
              <a:endParaRPr b="1" sz="1300">
                <a:latin typeface="Nunito"/>
                <a:ea typeface="Nunito"/>
                <a:cs typeface="Nunito"/>
                <a:sym typeface="Nunito"/>
              </a:endParaRPr>
            </a:p>
          </p:txBody>
        </p:sp>
        <p:sp>
          <p:nvSpPr>
            <p:cNvPr id="418" name="Google Shape;418;p36"/>
            <p:cNvSpPr/>
            <p:nvPr/>
          </p:nvSpPr>
          <p:spPr>
            <a:xfrm>
              <a:off x="4571988" y="4579575"/>
              <a:ext cx="4383300" cy="282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7"/>
          <p:cNvSpPr txBox="1"/>
          <p:nvPr>
            <p:ph idx="4294967295" type="title"/>
          </p:nvPr>
        </p:nvSpPr>
        <p:spPr>
          <a:xfrm>
            <a:off x="442300" y="333150"/>
            <a:ext cx="7030500" cy="56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200">
                <a:solidFill>
                  <a:schemeClr val="accent1"/>
                </a:solidFill>
                <a:latin typeface="Maven Pro"/>
                <a:ea typeface="Maven Pro"/>
                <a:cs typeface="Maven Pro"/>
                <a:sym typeface="Maven Pro"/>
              </a:rPr>
              <a:t>Insights</a:t>
            </a:r>
            <a:endParaRPr sz="2200">
              <a:solidFill>
                <a:schemeClr val="accent1"/>
              </a:solidFill>
              <a:latin typeface="Maven Pro"/>
              <a:ea typeface="Maven Pro"/>
              <a:cs typeface="Maven Pro"/>
              <a:sym typeface="Maven Pro"/>
            </a:endParaRPr>
          </a:p>
        </p:txBody>
      </p:sp>
      <p:sp>
        <p:nvSpPr>
          <p:cNvPr id="424" name="Google Shape;424;p37"/>
          <p:cNvSpPr txBox="1"/>
          <p:nvPr>
            <p:ph idx="4294967295" type="body"/>
          </p:nvPr>
        </p:nvSpPr>
        <p:spPr>
          <a:xfrm>
            <a:off x="4312700" y="1734675"/>
            <a:ext cx="4505400" cy="2612100"/>
          </a:xfrm>
          <a:prstGeom prst="rect">
            <a:avLst/>
          </a:prstGeom>
        </p:spPr>
        <p:txBody>
          <a:bodyPr anchorCtr="0" anchor="t" bIns="45700" lIns="91425" spcFirstLastPara="1" rIns="91425" wrap="square" tIns="45700">
            <a:noAutofit/>
          </a:bodyPr>
          <a:lstStyle/>
          <a:p>
            <a:pPr indent="-317500" lvl="0" marL="457200" rtl="0" algn="l">
              <a:lnSpc>
                <a:spcPct val="150000"/>
              </a:lnSpc>
              <a:spcBef>
                <a:spcPts val="600"/>
              </a:spcBef>
              <a:spcAft>
                <a:spcPts val="0"/>
              </a:spcAft>
              <a:buClr>
                <a:srgbClr val="000000"/>
              </a:buClr>
              <a:buSzPts val="1400"/>
              <a:buFont typeface="Nunito"/>
              <a:buChar char="●"/>
            </a:pPr>
            <a:r>
              <a:rPr lang="en" sz="1400">
                <a:solidFill>
                  <a:srgbClr val="000000"/>
                </a:solidFill>
                <a:latin typeface="Nunito"/>
                <a:ea typeface="Nunito"/>
                <a:cs typeface="Nunito"/>
                <a:sym typeface="Nunito"/>
              </a:rPr>
              <a:t>Stop, question, and search civilians on the street for weapons and other contraband</a:t>
            </a:r>
            <a:endParaRPr sz="1400">
              <a:solidFill>
                <a:srgbClr val="000000"/>
              </a:solidFill>
              <a:latin typeface="Nunito"/>
              <a:ea typeface="Nunito"/>
              <a:cs typeface="Nunito"/>
              <a:sym typeface="Nunito"/>
            </a:endParaRPr>
          </a:p>
          <a:p>
            <a:pPr indent="-317500" lvl="0" marL="457200" rtl="0" algn="l">
              <a:lnSpc>
                <a:spcPct val="150000"/>
              </a:lnSpc>
              <a:spcBef>
                <a:spcPts val="0"/>
              </a:spcBef>
              <a:spcAft>
                <a:spcPts val="0"/>
              </a:spcAft>
              <a:buClr>
                <a:srgbClr val="000000"/>
              </a:buClr>
              <a:buSzPts val="1400"/>
              <a:buFont typeface="Nunito"/>
              <a:buChar char="●"/>
            </a:pPr>
            <a:r>
              <a:rPr lang="en" sz="1400">
                <a:solidFill>
                  <a:srgbClr val="000000"/>
                </a:solidFill>
                <a:latin typeface="Nunito"/>
                <a:ea typeface="Nunito"/>
                <a:cs typeface="Nunito"/>
                <a:sym typeface="Nunito"/>
              </a:rPr>
              <a:t>Based on mere </a:t>
            </a:r>
            <a:r>
              <a:rPr b="1" lang="en" sz="1400">
                <a:solidFill>
                  <a:srgbClr val="000000"/>
                </a:solidFill>
                <a:latin typeface="Nunito"/>
                <a:ea typeface="Nunito"/>
                <a:cs typeface="Nunito"/>
                <a:sym typeface="Nunito"/>
              </a:rPr>
              <a:t>suspicion </a:t>
            </a:r>
            <a:r>
              <a:rPr lang="en" sz="1400">
                <a:solidFill>
                  <a:srgbClr val="000000"/>
                </a:solidFill>
                <a:latin typeface="Nunito"/>
                <a:ea typeface="Nunito"/>
                <a:cs typeface="Nunito"/>
                <a:sym typeface="Nunito"/>
              </a:rPr>
              <a:t>of wrongdoing</a:t>
            </a:r>
            <a:endParaRPr sz="1400">
              <a:solidFill>
                <a:srgbClr val="000000"/>
              </a:solidFill>
              <a:latin typeface="Nunito"/>
              <a:ea typeface="Nunito"/>
              <a:cs typeface="Nunito"/>
              <a:sym typeface="Nunito"/>
            </a:endParaRPr>
          </a:p>
          <a:p>
            <a:pPr indent="-317500" lvl="0" marL="457200" rtl="0" algn="l">
              <a:lnSpc>
                <a:spcPct val="150000"/>
              </a:lnSpc>
              <a:spcBef>
                <a:spcPts val="0"/>
              </a:spcBef>
              <a:spcAft>
                <a:spcPts val="0"/>
              </a:spcAft>
              <a:buClr>
                <a:srgbClr val="000000"/>
              </a:buClr>
              <a:buSzPts val="1400"/>
              <a:buFont typeface="Nunito"/>
              <a:buChar char="●"/>
            </a:pPr>
            <a:r>
              <a:rPr lang="en" sz="1400">
                <a:solidFill>
                  <a:srgbClr val="000000"/>
                </a:solidFill>
                <a:latin typeface="Nunito"/>
                <a:ea typeface="Nunito"/>
                <a:cs typeface="Nunito"/>
                <a:sym typeface="Nunito"/>
              </a:rPr>
              <a:t>About </a:t>
            </a:r>
            <a:r>
              <a:rPr b="1" lang="en" sz="1400">
                <a:solidFill>
                  <a:srgbClr val="000000"/>
                </a:solidFill>
                <a:latin typeface="Nunito"/>
                <a:ea typeface="Nunito"/>
                <a:cs typeface="Nunito"/>
                <a:sym typeface="Nunito"/>
              </a:rPr>
              <a:t>83%</a:t>
            </a:r>
            <a:r>
              <a:rPr lang="en" sz="1400">
                <a:solidFill>
                  <a:srgbClr val="000000"/>
                </a:solidFill>
                <a:latin typeface="Nunito"/>
                <a:ea typeface="Nunito"/>
                <a:cs typeface="Nunito"/>
                <a:sym typeface="Nunito"/>
              </a:rPr>
              <a:t> of the stops between 2004 and 2012 involved </a:t>
            </a:r>
            <a:r>
              <a:rPr b="1" lang="en" sz="1400">
                <a:solidFill>
                  <a:srgbClr val="000000"/>
                </a:solidFill>
                <a:latin typeface="Nunito"/>
                <a:ea typeface="Nunito"/>
                <a:cs typeface="Nunito"/>
                <a:sym typeface="Nunito"/>
              </a:rPr>
              <a:t>Black </a:t>
            </a:r>
            <a:r>
              <a:rPr lang="en" sz="1400">
                <a:solidFill>
                  <a:srgbClr val="000000"/>
                </a:solidFill>
                <a:latin typeface="Nunito"/>
                <a:ea typeface="Nunito"/>
                <a:cs typeface="Nunito"/>
                <a:sym typeface="Nunito"/>
              </a:rPr>
              <a:t>and </a:t>
            </a:r>
            <a:r>
              <a:rPr b="1" lang="en" sz="1400">
                <a:solidFill>
                  <a:srgbClr val="000000"/>
                </a:solidFill>
                <a:latin typeface="Nunito"/>
                <a:ea typeface="Nunito"/>
                <a:cs typeface="Nunito"/>
                <a:sym typeface="Nunito"/>
              </a:rPr>
              <a:t>Latino</a:t>
            </a:r>
            <a:r>
              <a:rPr lang="en" sz="1400">
                <a:solidFill>
                  <a:srgbClr val="000000"/>
                </a:solidFill>
                <a:latin typeface="Nunito"/>
                <a:ea typeface="Nunito"/>
                <a:cs typeface="Nunito"/>
                <a:sym typeface="Nunito"/>
              </a:rPr>
              <a:t> people</a:t>
            </a:r>
            <a:endParaRPr sz="1400">
              <a:solidFill>
                <a:srgbClr val="000000"/>
              </a:solidFill>
              <a:latin typeface="Nunito"/>
              <a:ea typeface="Nunito"/>
              <a:cs typeface="Nunito"/>
              <a:sym typeface="Nunito"/>
            </a:endParaRPr>
          </a:p>
          <a:p>
            <a:pPr indent="-317500" lvl="0" marL="457200" rtl="0" algn="l">
              <a:lnSpc>
                <a:spcPct val="150000"/>
              </a:lnSpc>
              <a:spcBef>
                <a:spcPts val="0"/>
              </a:spcBef>
              <a:spcAft>
                <a:spcPts val="0"/>
              </a:spcAft>
              <a:buClr>
                <a:srgbClr val="000000"/>
              </a:buClr>
              <a:buSzPts val="1400"/>
              <a:buFont typeface="Nunito"/>
              <a:buChar char="●"/>
            </a:pPr>
            <a:r>
              <a:rPr lang="en" sz="1400">
                <a:solidFill>
                  <a:srgbClr val="000000"/>
                </a:solidFill>
                <a:latin typeface="Nunito"/>
                <a:ea typeface="Nunito"/>
                <a:cs typeface="Nunito"/>
                <a:sym typeface="Nunito"/>
              </a:rPr>
              <a:t>Racially discriminatory and unconstitutional</a:t>
            </a:r>
            <a:endParaRPr>
              <a:solidFill>
                <a:srgbClr val="000000"/>
              </a:solidFill>
              <a:highlight>
                <a:srgbClr val="F7F6F3"/>
              </a:highlight>
              <a:latin typeface="Nunito"/>
              <a:ea typeface="Nunito"/>
              <a:cs typeface="Nunito"/>
              <a:sym typeface="Nunito"/>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425" name="Google Shape;425;p37"/>
          <p:cNvSpPr txBox="1"/>
          <p:nvPr/>
        </p:nvSpPr>
        <p:spPr>
          <a:xfrm>
            <a:off x="442300" y="894450"/>
            <a:ext cx="5292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434343"/>
                </a:solidFill>
                <a:latin typeface="Maven Pro"/>
                <a:ea typeface="Maven Pro"/>
                <a:cs typeface="Maven Pro"/>
                <a:sym typeface="Maven Pro"/>
              </a:rPr>
              <a:t>Abandonment of NYPD’s Stop-And-Frisk Program</a:t>
            </a:r>
            <a:endParaRPr b="1" sz="1700">
              <a:solidFill>
                <a:srgbClr val="434343"/>
              </a:solidFill>
              <a:latin typeface="Maven Pro"/>
              <a:ea typeface="Maven Pro"/>
              <a:cs typeface="Maven Pro"/>
              <a:sym typeface="Maven Pro"/>
            </a:endParaRPr>
          </a:p>
        </p:txBody>
      </p:sp>
      <p:pic>
        <p:nvPicPr>
          <p:cNvPr id="426" name="Google Shape;426;p37"/>
          <p:cNvPicPr preferRelativeResize="0"/>
          <p:nvPr/>
        </p:nvPicPr>
        <p:blipFill>
          <a:blip r:embed="rId3">
            <a:alphaModFix/>
          </a:blip>
          <a:stretch>
            <a:fillRect/>
          </a:stretch>
        </p:blipFill>
        <p:spPr>
          <a:xfrm>
            <a:off x="543150" y="1622075"/>
            <a:ext cx="3454125" cy="2079625"/>
          </a:xfrm>
          <a:prstGeom prst="rect">
            <a:avLst/>
          </a:prstGeom>
          <a:noFill/>
          <a:ln>
            <a:noFill/>
          </a:ln>
        </p:spPr>
      </p:pic>
      <p:sp>
        <p:nvSpPr>
          <p:cNvPr id="427" name="Google Shape;427;p37"/>
          <p:cNvSpPr txBox="1"/>
          <p:nvPr/>
        </p:nvSpPr>
        <p:spPr>
          <a:xfrm>
            <a:off x="442300" y="4170100"/>
            <a:ext cx="54309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000">
                <a:solidFill>
                  <a:schemeClr val="dk2"/>
                </a:solidFill>
                <a:latin typeface="Nunito"/>
                <a:ea typeface="Nunito"/>
                <a:cs typeface="Nunito"/>
                <a:sym typeface="Nunito"/>
              </a:rPr>
              <a:t>Reference : </a:t>
            </a:r>
            <a:r>
              <a:rPr lang="en" sz="1000" u="sng">
                <a:solidFill>
                  <a:schemeClr val="accent5"/>
                </a:solidFill>
                <a:latin typeface="Nunito"/>
                <a:ea typeface="Nunito"/>
                <a:cs typeface="Nunito"/>
                <a:sym typeface="Nunito"/>
                <a:hlinkClick r:id="rId4">
                  <a:extLst>
                    <a:ext uri="{A12FA001-AC4F-418D-AE19-62706E023703}">
                      <ahyp:hlinkClr val="tx"/>
                    </a:ext>
                  </a:extLst>
                </a:hlinkClick>
              </a:rPr>
              <a:t>https://eji.org/news/new-york-crime-falls-as-police-end-stop-and-frisk/</a:t>
            </a:r>
            <a:r>
              <a:rPr lang="en" sz="1000">
                <a:solidFill>
                  <a:schemeClr val="dk2"/>
                </a:solidFill>
                <a:latin typeface="Nunito"/>
                <a:ea typeface="Nunito"/>
                <a:cs typeface="Nunito"/>
                <a:sym typeface="Nunito"/>
              </a:rPr>
              <a:t> </a:t>
            </a:r>
            <a:endParaRPr sz="1100">
              <a:latin typeface="Nunito"/>
              <a:ea typeface="Nunito"/>
              <a:cs typeface="Nunito"/>
              <a:sym typeface="Nunito"/>
            </a:endParaRPr>
          </a:p>
        </p:txBody>
      </p:sp>
      <p:sp>
        <p:nvSpPr>
          <p:cNvPr id="428" name="Google Shape;428;p37"/>
          <p:cNvSpPr txBox="1"/>
          <p:nvPr/>
        </p:nvSpPr>
        <p:spPr>
          <a:xfrm>
            <a:off x="442300" y="3782000"/>
            <a:ext cx="43617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800">
                <a:solidFill>
                  <a:schemeClr val="dk2"/>
                </a:solidFill>
                <a:latin typeface="Nunito"/>
                <a:ea typeface="Nunito"/>
                <a:cs typeface="Nunito"/>
                <a:sym typeface="Nunito"/>
              </a:rPr>
              <a:t>Picture courtesy : Google</a:t>
            </a:r>
            <a:endParaRPr sz="900">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CMU PPT Theme">
  <a:themeElements>
    <a:clrScheme name="Custom 1">
      <a:dk1>
        <a:srgbClr val="000000"/>
      </a:dk1>
      <a:lt1>
        <a:srgbClr val="FFFFFF"/>
      </a:lt1>
      <a:dk2>
        <a:srgbClr val="75787B"/>
      </a:dk2>
      <a:lt2>
        <a:srgbClr val="C8C9C7"/>
      </a:lt2>
      <a:accent1>
        <a:srgbClr val="BB0000"/>
      </a:accent1>
      <a:accent2>
        <a:srgbClr val="75787B"/>
      </a:accent2>
      <a:accent3>
        <a:srgbClr val="00833C"/>
      </a:accent3>
      <a:accent4>
        <a:srgbClr val="F2A900"/>
      </a:accent4>
      <a:accent5>
        <a:srgbClr val="002C71"/>
      </a:accent5>
      <a:accent6>
        <a:srgbClr val="C8C9C7"/>
      </a:accent6>
      <a:hlink>
        <a:srgbClr val="BB0000"/>
      </a:hlink>
      <a:folHlink>
        <a:srgbClr val="82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MU PPT Theme">
  <a:themeElements>
    <a:clrScheme name="Custom 1">
      <a:dk1>
        <a:srgbClr val="000000"/>
      </a:dk1>
      <a:lt1>
        <a:srgbClr val="FFFFFF"/>
      </a:lt1>
      <a:dk2>
        <a:srgbClr val="75787B"/>
      </a:dk2>
      <a:lt2>
        <a:srgbClr val="C8C9C7"/>
      </a:lt2>
      <a:accent1>
        <a:srgbClr val="BB0000"/>
      </a:accent1>
      <a:accent2>
        <a:srgbClr val="75787B"/>
      </a:accent2>
      <a:accent3>
        <a:srgbClr val="00833C"/>
      </a:accent3>
      <a:accent4>
        <a:srgbClr val="F2A900"/>
      </a:accent4>
      <a:accent5>
        <a:srgbClr val="002C71"/>
      </a:accent5>
      <a:accent6>
        <a:srgbClr val="C8C9C7"/>
      </a:accent6>
      <a:hlink>
        <a:srgbClr val="BB0000"/>
      </a:hlink>
      <a:folHlink>
        <a:srgbClr val="82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